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23" r:id="rId2"/>
    <p:sldId id="365" r:id="rId3"/>
    <p:sldId id="381" r:id="rId4"/>
    <p:sldId id="329" r:id="rId5"/>
    <p:sldId id="387" r:id="rId6"/>
    <p:sldId id="391" r:id="rId7"/>
    <p:sldId id="316" r:id="rId8"/>
    <p:sldId id="376" r:id="rId9"/>
    <p:sldId id="393" r:id="rId10"/>
    <p:sldId id="394" r:id="rId11"/>
    <p:sldId id="364" r:id="rId12"/>
    <p:sldId id="378" r:id="rId13"/>
    <p:sldId id="346" r:id="rId14"/>
    <p:sldId id="380" r:id="rId15"/>
    <p:sldId id="293" r:id="rId16"/>
    <p:sldId id="366" r:id="rId17"/>
    <p:sldId id="367" r:id="rId18"/>
    <p:sldId id="368" r:id="rId19"/>
    <p:sldId id="369" r:id="rId20"/>
    <p:sldId id="370" r:id="rId21"/>
    <p:sldId id="375" r:id="rId22"/>
    <p:sldId id="396" r:id="rId23"/>
    <p:sldId id="355" r:id="rId24"/>
    <p:sldId id="356"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6600"/>
    <a:srgbClr val="000000"/>
    <a:srgbClr val="99FF99"/>
    <a:srgbClr val="00FFFF"/>
    <a:srgbClr val="003300"/>
    <a:srgbClr val="008000"/>
    <a:srgbClr val="CC3300"/>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44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AFAA222D-5BA7-4846-B97E-879C179BD499}" type="datetimeFigureOut">
              <a:rPr lang="en-US"/>
              <a:pPr>
                <a:defRPr/>
              </a:pPr>
              <a:t>1/29/2019</a:t>
            </a:fld>
            <a:endParaRPr lang="en-US"/>
          </a:p>
        </p:txBody>
      </p:sp>
      <p:sp>
        <p:nvSpPr>
          <p:cNvPr id="44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44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88981AE6-1038-40DF-8A7E-AAB8C8923CC4}" type="slidenum">
              <a:rPr lang="en-US"/>
              <a:pPr/>
              <a:t>‹#›</a:t>
            </a:fld>
            <a:endParaRPr lang="en-US"/>
          </a:p>
        </p:txBody>
      </p:sp>
    </p:spTree>
    <p:extLst>
      <p:ext uri="{BB962C8B-B14F-4D97-AF65-F5344CB8AC3E}">
        <p14:creationId xmlns:p14="http://schemas.microsoft.com/office/powerpoint/2010/main" val="1674254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46355DC-74E4-46CA-A40A-CF4CACE9CFC0}" type="slidenum">
              <a:rPr lang="en-US"/>
              <a:pPr/>
              <a:t>‹#›</a:t>
            </a:fld>
            <a:endParaRPr lang="en-US"/>
          </a:p>
        </p:txBody>
      </p:sp>
    </p:spTree>
    <p:extLst>
      <p:ext uri="{BB962C8B-B14F-4D97-AF65-F5344CB8AC3E}">
        <p14:creationId xmlns:p14="http://schemas.microsoft.com/office/powerpoint/2010/main" val="1611048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39D81E-D143-4588-A36B-3FC067E2FFF3}" type="slidenum">
              <a:rPr lang="en-US"/>
              <a:pPr/>
              <a:t>‹#›</a:t>
            </a:fld>
            <a:endParaRPr lang="en-US"/>
          </a:p>
        </p:txBody>
      </p:sp>
    </p:spTree>
    <p:extLst>
      <p:ext uri="{BB962C8B-B14F-4D97-AF65-F5344CB8AC3E}">
        <p14:creationId xmlns:p14="http://schemas.microsoft.com/office/powerpoint/2010/main" val="132403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1E8AC3-7F1E-47C0-90ED-E9AEEB57CC6C}" type="slidenum">
              <a:rPr lang="en-US"/>
              <a:pPr/>
              <a:t>‹#›</a:t>
            </a:fld>
            <a:endParaRPr lang="en-US"/>
          </a:p>
        </p:txBody>
      </p:sp>
    </p:spTree>
    <p:extLst>
      <p:ext uri="{BB962C8B-B14F-4D97-AF65-F5344CB8AC3E}">
        <p14:creationId xmlns:p14="http://schemas.microsoft.com/office/powerpoint/2010/main" val="421326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9D9F65-75E7-4613-ACD8-C211AAB791E1}" type="slidenum">
              <a:rPr lang="en-US"/>
              <a:pPr/>
              <a:t>‹#›</a:t>
            </a:fld>
            <a:endParaRPr lang="en-US"/>
          </a:p>
        </p:txBody>
      </p:sp>
    </p:spTree>
    <p:extLst>
      <p:ext uri="{BB962C8B-B14F-4D97-AF65-F5344CB8AC3E}">
        <p14:creationId xmlns:p14="http://schemas.microsoft.com/office/powerpoint/2010/main" val="1470920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CF97F5F-DE12-4232-AC78-B174D64E72F7}" type="slidenum">
              <a:rPr lang="en-US"/>
              <a:pPr/>
              <a:t>‹#›</a:t>
            </a:fld>
            <a:endParaRPr lang="en-US"/>
          </a:p>
        </p:txBody>
      </p:sp>
    </p:spTree>
    <p:extLst>
      <p:ext uri="{BB962C8B-B14F-4D97-AF65-F5344CB8AC3E}">
        <p14:creationId xmlns:p14="http://schemas.microsoft.com/office/powerpoint/2010/main" val="223604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512A31-2923-4FF2-A577-F12261559956}" type="slidenum">
              <a:rPr lang="en-US"/>
              <a:pPr/>
              <a:t>‹#›</a:t>
            </a:fld>
            <a:endParaRPr lang="en-US"/>
          </a:p>
        </p:txBody>
      </p:sp>
    </p:spTree>
    <p:extLst>
      <p:ext uri="{BB962C8B-B14F-4D97-AF65-F5344CB8AC3E}">
        <p14:creationId xmlns:p14="http://schemas.microsoft.com/office/powerpoint/2010/main" val="400359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8C4420-9E35-4010-8D8E-717B977C942B}" type="slidenum">
              <a:rPr lang="en-US"/>
              <a:pPr/>
              <a:t>‹#›</a:t>
            </a:fld>
            <a:endParaRPr lang="en-US"/>
          </a:p>
        </p:txBody>
      </p:sp>
    </p:spTree>
    <p:extLst>
      <p:ext uri="{BB962C8B-B14F-4D97-AF65-F5344CB8AC3E}">
        <p14:creationId xmlns:p14="http://schemas.microsoft.com/office/powerpoint/2010/main" val="318154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92A98B-8294-43CF-B9AE-952F76002F94}" type="slidenum">
              <a:rPr lang="en-US"/>
              <a:pPr/>
              <a:t>‹#›</a:t>
            </a:fld>
            <a:endParaRPr lang="en-US"/>
          </a:p>
        </p:txBody>
      </p:sp>
    </p:spTree>
    <p:extLst>
      <p:ext uri="{BB962C8B-B14F-4D97-AF65-F5344CB8AC3E}">
        <p14:creationId xmlns:p14="http://schemas.microsoft.com/office/powerpoint/2010/main" val="156235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16129C5-61C0-4D28-BF27-CDBBCF72B3F2}" type="slidenum">
              <a:rPr lang="en-US"/>
              <a:pPr/>
              <a:t>‹#›</a:t>
            </a:fld>
            <a:endParaRPr lang="en-US"/>
          </a:p>
        </p:txBody>
      </p:sp>
    </p:spTree>
    <p:extLst>
      <p:ext uri="{BB962C8B-B14F-4D97-AF65-F5344CB8AC3E}">
        <p14:creationId xmlns:p14="http://schemas.microsoft.com/office/powerpoint/2010/main" val="268845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3384DDB-E3DA-45EE-B3A5-BDBDD9CA7BE6}" type="slidenum">
              <a:rPr lang="en-US"/>
              <a:pPr/>
              <a:t>‹#›</a:t>
            </a:fld>
            <a:endParaRPr lang="en-US"/>
          </a:p>
        </p:txBody>
      </p:sp>
    </p:spTree>
    <p:extLst>
      <p:ext uri="{BB962C8B-B14F-4D97-AF65-F5344CB8AC3E}">
        <p14:creationId xmlns:p14="http://schemas.microsoft.com/office/powerpoint/2010/main" val="24206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16A3632-2110-4EA1-BCDA-CEDF218CABA1}" type="slidenum">
              <a:rPr lang="en-US"/>
              <a:pPr/>
              <a:t>‹#›</a:t>
            </a:fld>
            <a:endParaRPr lang="en-US"/>
          </a:p>
        </p:txBody>
      </p:sp>
    </p:spTree>
    <p:extLst>
      <p:ext uri="{BB962C8B-B14F-4D97-AF65-F5344CB8AC3E}">
        <p14:creationId xmlns:p14="http://schemas.microsoft.com/office/powerpoint/2010/main" val="17482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A14D02-2F5A-49B2-92C1-32A0506700F4}" type="slidenum">
              <a:rPr lang="en-US"/>
              <a:pPr/>
              <a:t>‹#›</a:t>
            </a:fld>
            <a:endParaRPr lang="en-US"/>
          </a:p>
        </p:txBody>
      </p:sp>
    </p:spTree>
    <p:extLst>
      <p:ext uri="{BB962C8B-B14F-4D97-AF65-F5344CB8AC3E}">
        <p14:creationId xmlns:p14="http://schemas.microsoft.com/office/powerpoint/2010/main" val="70722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AB596B-E9FB-40A9-BE13-DBEC38FDC0EF}" type="slidenum">
              <a:rPr lang="en-US"/>
              <a:pPr/>
              <a:t>‹#›</a:t>
            </a:fld>
            <a:endParaRPr lang="en-US"/>
          </a:p>
        </p:txBody>
      </p:sp>
    </p:spTree>
    <p:extLst>
      <p:ext uri="{BB962C8B-B14F-4D97-AF65-F5344CB8AC3E}">
        <p14:creationId xmlns:p14="http://schemas.microsoft.com/office/powerpoint/2010/main" val="126872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6CA5887-2C60-4EE1-AE7A-732FAD472D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strips/>
    <p:sndAc>
      <p:stSnd>
        <p:snd r:embed="rId14" name="chimes.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wm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image" Target="../media/image5.gif"/><Relationship Id="rId5" Type="http://schemas.openxmlformats.org/officeDocument/2006/relationships/image" Target="../media/image17.png"/><Relationship Id="rId10" Type="http://schemas.openxmlformats.org/officeDocument/2006/relationships/slide" Target="slide20.xml"/><Relationship Id="rId4" Type="http://schemas.openxmlformats.org/officeDocument/2006/relationships/image" Target="../media/image6.png"/><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6.png"/><Relationship Id="rId7" Type="http://schemas.openxmlformats.org/officeDocument/2006/relationships/slide" Target="slide18.xml"/><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hyperlink" Target="file:///E:\Thao_Giang_15_16\HAU_HG_mach_dien_don_gian15_16\HAU_TG_14_15\mau4_final\countdown_4.1_EXE.exe" TargetMode="External"/><Relationship Id="rId5" Type="http://schemas.openxmlformats.org/officeDocument/2006/relationships/slide" Target="slide16.xml"/><Relationship Id="rId10" Type="http://schemas.openxmlformats.org/officeDocument/2006/relationships/image" Target="../media/image5.gif"/><Relationship Id="rId4" Type="http://schemas.openxmlformats.org/officeDocument/2006/relationships/image" Target="../media/image17.png"/><Relationship Id="rId9"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image" Target="../media/image18.gif"/></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5.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hyperlink" Target="file:///E:\Thao_Giang_15_16\HAU_HG_mach_dien_don_gian15_16\HAU_TG_14_15\mau4_final\countdown_4.1_EXE.ex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8" name="Text Box 6"/>
          <p:cNvSpPr txBox="1">
            <a:spLocks noChangeArrowheads="1"/>
          </p:cNvSpPr>
          <p:nvPr/>
        </p:nvSpPr>
        <p:spPr bwMode="auto">
          <a:xfrm>
            <a:off x="1536700" y="471488"/>
            <a:ext cx="6235700" cy="1015663"/>
          </a:xfrm>
          <a:prstGeom prst="rect">
            <a:avLst/>
          </a:prstGeom>
          <a:noFill/>
          <a:ln w="9525">
            <a:noFill/>
            <a:miter lim="800000"/>
            <a:headEnd/>
            <a:tailEnd/>
          </a:ln>
          <a:effectLst/>
        </p:spPr>
        <p:txBody>
          <a:bodyPr>
            <a:spAutoFit/>
          </a:bodyPr>
          <a:lstStyle/>
          <a:p>
            <a:pPr algn="ctr">
              <a:spcBef>
                <a:spcPct val="50000"/>
              </a:spcBef>
              <a:defRPr/>
            </a:pPr>
            <a:r>
              <a:rPr lang="en-US" sz="24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TRƯỜNG </a:t>
            </a:r>
            <a:r>
              <a:rPr lang="en-US" sz="2400" b="1" smtClean="0">
                <a:solidFill>
                  <a:srgbClr val="FF0000"/>
                </a:solidFill>
                <a:effectLst>
                  <a:outerShdw blurRad="38100" dist="38100" dir="2700000" algn="tl">
                    <a:srgbClr val="000000"/>
                  </a:outerShdw>
                </a:effectLst>
                <a:latin typeface="Times New Roman" pitchFamily="18" charset="0"/>
                <a:cs typeface="Times New Roman" pitchFamily="18" charset="0"/>
              </a:rPr>
              <a:t>TIỂU HỌC ÁI MỘ B</a:t>
            </a:r>
          </a:p>
          <a:p>
            <a:pPr algn="ctr">
              <a:spcBef>
                <a:spcPct val="50000"/>
              </a:spcBef>
              <a:defRPr/>
            </a:pPr>
            <a:r>
              <a:rPr lang="en-US" sz="2400" b="1" smtClean="0">
                <a:solidFill>
                  <a:srgbClr val="FFFF00"/>
                </a:solidFill>
                <a:effectLst>
                  <a:outerShdw blurRad="38100" dist="38100" dir="2700000" algn="tl">
                    <a:srgbClr val="000000"/>
                  </a:outerShdw>
                </a:effectLst>
                <a:latin typeface="Times New Roman" pitchFamily="18" charset="0"/>
                <a:cs typeface="Times New Roman" pitchFamily="18" charset="0"/>
              </a:rPr>
              <a:t>MÔN: KHOA HỌC.</a:t>
            </a:r>
            <a:endParaRPr lang="en-US" sz="2400" b="1" dirty="0" smtClean="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pic>
        <p:nvPicPr>
          <p:cNvPr id="310279" name="Picture 7" descr="A Rose for YO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37978">
            <a:off x="6896100" y="3692525"/>
            <a:ext cx="17668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0" name="Picture 8" descr="A Rose for YO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063909" flipH="1">
            <a:off x="617538" y="3581400"/>
            <a:ext cx="15922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1" name="Picture 9" descr="A Rose for YO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48783">
            <a:off x="8281988" y="5105400"/>
            <a:ext cx="9382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2" name="Picture 10" descr="A Rose for YO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62229">
            <a:off x="-68263" y="4537075"/>
            <a:ext cx="9382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 Box 6"/>
          <p:cNvSpPr txBox="1">
            <a:spLocks noChangeArrowheads="1"/>
          </p:cNvSpPr>
          <p:nvPr/>
        </p:nvSpPr>
        <p:spPr bwMode="auto">
          <a:xfrm>
            <a:off x="972972" y="1774347"/>
            <a:ext cx="6873511" cy="461665"/>
          </a:xfrm>
          <a:prstGeom prst="rect">
            <a:avLst/>
          </a:prstGeom>
          <a:noFill/>
          <a:ln w="9525">
            <a:noFill/>
            <a:miter lim="800000"/>
            <a:headEnd/>
            <a:tailEnd/>
          </a:ln>
          <a:effectLst/>
        </p:spPr>
        <p:txBody>
          <a:bodyPr wrap="square">
            <a:spAutoFit/>
          </a:bodyPr>
          <a:lstStyle/>
          <a:p>
            <a:pPr algn="ctr">
              <a:spcBef>
                <a:spcPct val="50000"/>
              </a:spcBef>
              <a:defRPr/>
            </a:pPr>
            <a:r>
              <a:rPr lang="en-US" sz="2400" b="1" smtClean="0">
                <a:solidFill>
                  <a:schemeClr val="bg1"/>
                </a:solidFill>
                <a:effectLst>
                  <a:outerShdw blurRad="38100" dist="38100" dir="2700000" algn="tl">
                    <a:srgbClr val="000000"/>
                  </a:outerShdw>
                </a:effectLst>
                <a:latin typeface="Times New Roman" pitchFamily="18" charset="0"/>
                <a:cs typeface="Times New Roman" pitchFamily="18" charset="0"/>
              </a:rPr>
              <a:t>BÀI: LẮP MẠCH ĐIỆN ĐƠN GIẢN (TIẾT 1)</a:t>
            </a:r>
            <a:endParaRPr lang="en-US" sz="2400" b="1" dirty="0" smtClean="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med">
    <p:strips/>
    <p:sndAc>
      <p:stSnd>
        <p:snd r:embed="rId2"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9" y="1265251"/>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7"/>
          <p:cNvGrpSpPr>
            <a:grpSpLocks/>
          </p:cNvGrpSpPr>
          <p:nvPr/>
        </p:nvGrpSpPr>
        <p:grpSpPr bwMode="auto">
          <a:xfrm>
            <a:off x="0" y="0"/>
            <a:ext cx="9144000" cy="6858000"/>
            <a:chOff x="-48" y="0"/>
            <a:chExt cx="5808" cy="4320"/>
          </a:xfrm>
        </p:grpSpPr>
        <p:pic>
          <p:nvPicPr>
            <p:cNvPr id="11271" name="Picture 8"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592" y="2043752"/>
            <a:ext cx="2214563" cy="41910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2667000" y="6103960"/>
            <a:ext cx="890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302364"/>
            <a:ext cx="3962400" cy="584775"/>
          </a:xfrm>
          <a:prstGeom prst="rect">
            <a:avLst/>
          </a:prstGeom>
          <a:solidFill>
            <a:schemeClr val="bg1"/>
          </a:solidFill>
        </p:spPr>
        <p:txBody>
          <a:bodyPr wrap="square" rtlCol="0">
            <a:spAutoFit/>
          </a:bodyPr>
          <a:lstStyle/>
          <a:p>
            <a:r>
              <a:rPr lang="en-US" sz="2400" b="1" dirty="0" err="1" smtClean="0">
                <a:latin typeface="Times New Roman" pitchFamily="18" charset="0"/>
                <a:cs typeface="Times New Roman" pitchFamily="18" charset="0"/>
              </a:rPr>
              <a:t>Dây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vỏ</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nhựa</a:t>
            </a:r>
            <a:endParaRPr lang="en-US" sz="2400" b="1" dirty="0" smtClean="0">
              <a:latin typeface="Times New Roman" pitchFamily="18" charset="0"/>
              <a:cs typeface="Times New Roman" pitchFamily="18" charset="0"/>
            </a:endParaRPr>
          </a:p>
          <a:p>
            <a:endParaRPr lang="en-US" sz="700" b="1" dirty="0">
              <a:latin typeface="Times New Roman" pitchFamily="18" charset="0"/>
              <a:cs typeface="Times New Roman" pitchFamily="18" charset="0"/>
            </a:endParaRPr>
          </a:p>
        </p:txBody>
      </p:sp>
      <p:sp>
        <p:nvSpPr>
          <p:cNvPr id="22" name="TextBox 21"/>
          <p:cNvSpPr txBox="1"/>
          <p:nvPr/>
        </p:nvSpPr>
        <p:spPr>
          <a:xfrm>
            <a:off x="7265590" y="5221813"/>
            <a:ext cx="1726010" cy="569387"/>
          </a:xfrm>
          <a:prstGeom prst="rect">
            <a:avLst/>
          </a:prstGeom>
          <a:solidFill>
            <a:schemeClr val="bg1"/>
          </a:solidFill>
        </p:spPr>
        <p:txBody>
          <a:bodyPr wrap="square" rtlCol="0">
            <a:spAutoFit/>
          </a:bodyPr>
          <a:lstStyle/>
          <a:p>
            <a:r>
              <a:rPr lang="en-US" sz="2400" b="1" dirty="0" err="1" smtClean="0">
                <a:latin typeface="Times New Roman" pitchFamily="18" charset="0"/>
                <a:cs typeface="Times New Roman" pitchFamily="18" charset="0"/>
              </a:rPr>
              <a:t>Bóng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đèn</a:t>
            </a:r>
            <a:endParaRPr lang="en-US" sz="2400" b="1" dirty="0" smtClean="0">
              <a:latin typeface="Times New Roman" pitchFamily="18" charset="0"/>
              <a:cs typeface="Times New Roman" pitchFamily="18" charset="0"/>
            </a:endParaRPr>
          </a:p>
          <a:p>
            <a:endParaRPr lang="en-US" sz="700" b="1" dirty="0">
              <a:latin typeface="Times New Roman" pitchFamily="18" charset="0"/>
              <a:cs typeface="Times New Roman" pitchFamily="18" charset="0"/>
            </a:endParaRPr>
          </a:p>
        </p:txBody>
      </p:sp>
      <p:sp>
        <p:nvSpPr>
          <p:cNvPr id="23" name="Line 13"/>
          <p:cNvSpPr>
            <a:spLocks noChangeShapeType="1"/>
          </p:cNvSpPr>
          <p:nvPr/>
        </p:nvSpPr>
        <p:spPr bwMode="auto">
          <a:xfrm flipV="1">
            <a:off x="8577618" y="3978590"/>
            <a:ext cx="413982" cy="6001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4" name="Line 14"/>
          <p:cNvSpPr>
            <a:spLocks noChangeShapeType="1"/>
          </p:cNvSpPr>
          <p:nvPr/>
        </p:nvSpPr>
        <p:spPr bwMode="auto">
          <a:xfrm flipH="1" flipV="1">
            <a:off x="8517340" y="4404830"/>
            <a:ext cx="398060" cy="24337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5" name="Line 15"/>
          <p:cNvSpPr>
            <a:spLocks noChangeShapeType="1"/>
          </p:cNvSpPr>
          <p:nvPr/>
        </p:nvSpPr>
        <p:spPr bwMode="auto">
          <a:xfrm>
            <a:off x="8311919" y="4648200"/>
            <a:ext cx="298681" cy="26160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6" name="Line 16"/>
          <p:cNvSpPr>
            <a:spLocks noChangeShapeType="1"/>
          </p:cNvSpPr>
          <p:nvPr/>
        </p:nvSpPr>
        <p:spPr bwMode="auto">
          <a:xfrm rot="-143156" flipV="1">
            <a:off x="8464973" y="3435147"/>
            <a:ext cx="302218" cy="33164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7" name="Line 17"/>
          <p:cNvSpPr>
            <a:spLocks noChangeShapeType="1"/>
          </p:cNvSpPr>
          <p:nvPr/>
        </p:nvSpPr>
        <p:spPr bwMode="auto">
          <a:xfrm flipV="1">
            <a:off x="8243549" y="3013869"/>
            <a:ext cx="228600" cy="539749"/>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6" name="TextBox 5"/>
          <p:cNvSpPr txBox="1"/>
          <p:nvPr/>
        </p:nvSpPr>
        <p:spPr>
          <a:xfrm>
            <a:off x="2022144" y="1682419"/>
            <a:ext cx="304800" cy="369332"/>
          </a:xfrm>
          <a:prstGeom prst="rect">
            <a:avLst/>
          </a:prstGeom>
          <a:solidFill>
            <a:schemeClr val="bg1"/>
          </a:solidFill>
        </p:spPr>
        <p:txBody>
          <a:bodyPr wrap="square" rtlCol="0">
            <a:spAutoFit/>
          </a:bodyPr>
          <a:lstStyle/>
          <a:p>
            <a:endParaRPr lang="en-US" dirty="0">
              <a:latin typeface="Times New Roman" pitchFamily="18" charset="0"/>
              <a:cs typeface="Times New Roman" pitchFamily="18" charset="0"/>
            </a:endParaRPr>
          </a:p>
        </p:txBody>
      </p:sp>
      <p:sp>
        <p:nvSpPr>
          <p:cNvPr id="29" name="Line 15"/>
          <p:cNvSpPr>
            <a:spLocks noChangeShapeType="1"/>
          </p:cNvSpPr>
          <p:nvPr/>
        </p:nvSpPr>
        <p:spPr bwMode="auto">
          <a:xfrm flipV="1">
            <a:off x="2326944" y="2004383"/>
            <a:ext cx="378480" cy="1"/>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7" name="TextBox 6"/>
          <p:cNvSpPr txBox="1"/>
          <p:nvPr/>
        </p:nvSpPr>
        <p:spPr>
          <a:xfrm>
            <a:off x="381000" y="5638800"/>
            <a:ext cx="609600" cy="369332"/>
          </a:xfrm>
          <a:prstGeom prst="rect">
            <a:avLst/>
          </a:prstGeom>
          <a:solidFill>
            <a:schemeClr val="bg1"/>
          </a:solidFill>
        </p:spPr>
        <p:txBody>
          <a:bodyPr wrap="square" rtlCol="0">
            <a:spAutoFit/>
          </a:bodyPr>
          <a:lstStyle/>
          <a:p>
            <a:endParaRPr lang="en-US" dirty="0">
              <a:latin typeface="Times New Roman" pitchFamily="18" charset="0"/>
              <a:cs typeface="Times New Roman" pitchFamily="18" charset="0"/>
            </a:endParaRPr>
          </a:p>
        </p:txBody>
      </p:sp>
      <p:sp>
        <p:nvSpPr>
          <p:cNvPr id="28" name="Freeform 180"/>
          <p:cNvSpPr>
            <a:spLocks/>
          </p:cNvSpPr>
          <p:nvPr/>
        </p:nvSpPr>
        <p:spPr bwMode="auto">
          <a:xfrm rot="5139770">
            <a:off x="7814333" y="4007999"/>
            <a:ext cx="336233" cy="144878"/>
          </a:xfrm>
          <a:custGeom>
            <a:avLst/>
            <a:gdLst>
              <a:gd name="T0" fmla="*/ 28797109 w 681"/>
              <a:gd name="T1" fmla="*/ 451109525 h 203"/>
              <a:gd name="T2" fmla="*/ 17528236 w 681"/>
              <a:gd name="T3" fmla="*/ 352822416 h 203"/>
              <a:gd name="T4" fmla="*/ 40064867 w 681"/>
              <a:gd name="T5" fmla="*/ 141128976 h 203"/>
              <a:gd name="T6" fmla="*/ 96406987 w 681"/>
              <a:gd name="T7" fmla="*/ 216733808 h 203"/>
              <a:gd name="T8" fmla="*/ 100162158 w 681"/>
              <a:gd name="T9" fmla="*/ 443548253 h 203"/>
              <a:gd name="T10" fmla="*/ 85138119 w 681"/>
              <a:gd name="T11" fmla="*/ 413306241 h 203"/>
              <a:gd name="T12" fmla="*/ 141480222 w 681"/>
              <a:gd name="T13" fmla="*/ 133569292 h 203"/>
              <a:gd name="T14" fmla="*/ 179040913 w 681"/>
              <a:gd name="T15" fmla="*/ 246975721 h 203"/>
              <a:gd name="T16" fmla="*/ 152748006 w 681"/>
              <a:gd name="T17" fmla="*/ 398185285 h 203"/>
              <a:gd name="T18" fmla="*/ 148991717 w 681"/>
              <a:gd name="T19" fmla="*/ 216733808 h 203"/>
              <a:gd name="T20" fmla="*/ 167772045 w 681"/>
              <a:gd name="T21" fmla="*/ 148690248 h 203"/>
              <a:gd name="T22" fmla="*/ 216601569 w 681"/>
              <a:gd name="T23" fmla="*/ 231854764 h 203"/>
              <a:gd name="T24" fmla="*/ 201577531 w 681"/>
              <a:gd name="T25" fmla="*/ 315020818 h 203"/>
              <a:gd name="T26" fmla="*/ 254162226 w 681"/>
              <a:gd name="T27" fmla="*/ 95766082 h 203"/>
              <a:gd name="T28" fmla="*/ 333041016 w 681"/>
              <a:gd name="T29" fmla="*/ 216733808 h 203"/>
              <a:gd name="T30" fmla="*/ 299235530 w 681"/>
              <a:gd name="T31" fmla="*/ 337701459 h 203"/>
              <a:gd name="T32" fmla="*/ 302991820 w 681"/>
              <a:gd name="T33" fmla="*/ 110887063 h 203"/>
              <a:gd name="T34" fmla="*/ 336797305 w 681"/>
              <a:gd name="T35" fmla="*/ 73085441 h 203"/>
              <a:gd name="T36" fmla="*/ 411918618 w 681"/>
              <a:gd name="T37" fmla="*/ 118448335 h 203"/>
              <a:gd name="T38" fmla="*/ 400650868 w 681"/>
              <a:gd name="T39" fmla="*/ 292338590 h 203"/>
              <a:gd name="T40" fmla="*/ 374357962 w 681"/>
              <a:gd name="T41" fmla="*/ 231854764 h 203"/>
              <a:gd name="T42" fmla="*/ 366845383 w 681"/>
              <a:gd name="T43" fmla="*/ 171370889 h 203"/>
              <a:gd name="T44" fmla="*/ 404407158 w 681"/>
              <a:gd name="T45" fmla="*/ 5040320 h 203"/>
              <a:gd name="T46" fmla="*/ 456991853 w 681"/>
              <a:gd name="T47" fmla="*/ 50403200 h 203"/>
              <a:gd name="T48" fmla="*/ 449479274 w 681"/>
              <a:gd name="T49" fmla="*/ 277217633 h 203"/>
              <a:gd name="T50" fmla="*/ 441967814 w 681"/>
              <a:gd name="T51" fmla="*/ 65524169 h 203"/>
              <a:gd name="T52" fmla="*/ 472015891 w 681"/>
              <a:gd name="T53" fmla="*/ 12601594 h 203"/>
              <a:gd name="T54" fmla="*/ 543382033 w 681"/>
              <a:gd name="T55" fmla="*/ 50403200 h 203"/>
              <a:gd name="T56" fmla="*/ 520845416 w 681"/>
              <a:gd name="T57" fmla="*/ 307459546 h 203"/>
              <a:gd name="T58" fmla="*/ 543382033 w 681"/>
              <a:gd name="T59" fmla="*/ 88206398 h 203"/>
              <a:gd name="T60" fmla="*/ 603479447 w 681"/>
              <a:gd name="T61" fmla="*/ 95766082 h 203"/>
              <a:gd name="T62" fmla="*/ 607235736 w 681"/>
              <a:gd name="T63" fmla="*/ 322580503 h 203"/>
              <a:gd name="T64" fmla="*/ 577187519 w 681"/>
              <a:gd name="T65" fmla="*/ 360383688 h 203"/>
              <a:gd name="T66" fmla="*/ 614748315 w 681"/>
              <a:gd name="T67" fmla="*/ 148690248 h 203"/>
              <a:gd name="T68" fmla="*/ 637284932 w 681"/>
              <a:gd name="T69" fmla="*/ 375504644 h 203"/>
              <a:gd name="T70" fmla="*/ 659821550 w 681"/>
              <a:gd name="T71" fmla="*/ 224295080 h 203"/>
              <a:gd name="T72" fmla="*/ 719918823 w 681"/>
              <a:gd name="T73" fmla="*/ 163811205 h 203"/>
              <a:gd name="T74" fmla="*/ 757479480 w 681"/>
              <a:gd name="T75" fmla="*/ 246975721 h 203"/>
              <a:gd name="T76" fmla="*/ 742455441 w 681"/>
              <a:gd name="T77" fmla="*/ 443548253 h 203"/>
              <a:gd name="T78" fmla="*/ 719918823 w 681"/>
              <a:gd name="T79" fmla="*/ 435988569 h 203"/>
              <a:gd name="T80" fmla="*/ 727431402 w 681"/>
              <a:gd name="T81" fmla="*/ 330141775 h 203"/>
              <a:gd name="T82" fmla="*/ 795041255 w 681"/>
              <a:gd name="T83" fmla="*/ 269657949 h 203"/>
              <a:gd name="T84" fmla="*/ 851382239 w 681"/>
              <a:gd name="T85" fmla="*/ 322580503 h 203"/>
              <a:gd name="T86" fmla="*/ 847625949 w 681"/>
              <a:gd name="T87" fmla="*/ 466230482 h 203"/>
              <a:gd name="T88" fmla="*/ 832601911 w 681"/>
              <a:gd name="T89" fmla="*/ 511593351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1"/>
              <a:gd name="T136" fmla="*/ 0 h 203"/>
              <a:gd name="T137" fmla="*/ 681 w 68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1" h="203">
                <a:moveTo>
                  <a:pt x="23" y="179"/>
                </a:moveTo>
                <a:cubicBezTo>
                  <a:pt x="21" y="165"/>
                  <a:pt x="17" y="153"/>
                  <a:pt x="14" y="140"/>
                </a:cubicBezTo>
                <a:cubicBezTo>
                  <a:pt x="15" y="113"/>
                  <a:pt x="0" y="67"/>
                  <a:pt x="32" y="56"/>
                </a:cubicBezTo>
                <a:cubicBezTo>
                  <a:pt x="54" y="60"/>
                  <a:pt x="65" y="68"/>
                  <a:pt x="77" y="86"/>
                </a:cubicBezTo>
                <a:cubicBezTo>
                  <a:pt x="84" y="122"/>
                  <a:pt x="82" y="127"/>
                  <a:pt x="80" y="176"/>
                </a:cubicBezTo>
                <a:cubicBezTo>
                  <a:pt x="72" y="173"/>
                  <a:pt x="68" y="175"/>
                  <a:pt x="68" y="164"/>
                </a:cubicBezTo>
                <a:cubicBezTo>
                  <a:pt x="68" y="85"/>
                  <a:pt x="62" y="87"/>
                  <a:pt x="113" y="53"/>
                </a:cubicBezTo>
                <a:cubicBezTo>
                  <a:pt x="136" y="59"/>
                  <a:pt x="136" y="78"/>
                  <a:pt x="143" y="98"/>
                </a:cubicBezTo>
                <a:cubicBezTo>
                  <a:pt x="143" y="105"/>
                  <a:pt x="153" y="189"/>
                  <a:pt x="122" y="158"/>
                </a:cubicBezTo>
                <a:cubicBezTo>
                  <a:pt x="111" y="125"/>
                  <a:pt x="114" y="141"/>
                  <a:pt x="119" y="86"/>
                </a:cubicBezTo>
                <a:cubicBezTo>
                  <a:pt x="120" y="76"/>
                  <a:pt x="134" y="59"/>
                  <a:pt x="134" y="59"/>
                </a:cubicBezTo>
                <a:cubicBezTo>
                  <a:pt x="168" y="63"/>
                  <a:pt x="164" y="64"/>
                  <a:pt x="173" y="92"/>
                </a:cubicBezTo>
                <a:cubicBezTo>
                  <a:pt x="170" y="152"/>
                  <a:pt x="170" y="161"/>
                  <a:pt x="161" y="125"/>
                </a:cubicBezTo>
                <a:cubicBezTo>
                  <a:pt x="164" y="47"/>
                  <a:pt x="151" y="55"/>
                  <a:pt x="203" y="38"/>
                </a:cubicBezTo>
                <a:cubicBezTo>
                  <a:pt x="240" y="42"/>
                  <a:pt x="257" y="50"/>
                  <a:pt x="266" y="86"/>
                </a:cubicBezTo>
                <a:cubicBezTo>
                  <a:pt x="263" y="122"/>
                  <a:pt x="273" y="140"/>
                  <a:pt x="239" y="134"/>
                </a:cubicBezTo>
                <a:cubicBezTo>
                  <a:pt x="225" y="113"/>
                  <a:pt x="223" y="63"/>
                  <a:pt x="242" y="44"/>
                </a:cubicBezTo>
                <a:cubicBezTo>
                  <a:pt x="249" y="37"/>
                  <a:pt x="261" y="35"/>
                  <a:pt x="269" y="29"/>
                </a:cubicBezTo>
                <a:cubicBezTo>
                  <a:pt x="307" y="37"/>
                  <a:pt x="303" y="38"/>
                  <a:pt x="329" y="47"/>
                </a:cubicBezTo>
                <a:cubicBezTo>
                  <a:pt x="337" y="71"/>
                  <a:pt x="342" y="101"/>
                  <a:pt x="320" y="116"/>
                </a:cubicBezTo>
                <a:cubicBezTo>
                  <a:pt x="308" y="112"/>
                  <a:pt x="303" y="104"/>
                  <a:pt x="299" y="92"/>
                </a:cubicBezTo>
                <a:cubicBezTo>
                  <a:pt x="296" y="84"/>
                  <a:pt x="293" y="68"/>
                  <a:pt x="293" y="68"/>
                </a:cubicBezTo>
                <a:cubicBezTo>
                  <a:pt x="295" y="39"/>
                  <a:pt x="291" y="10"/>
                  <a:pt x="323" y="2"/>
                </a:cubicBezTo>
                <a:cubicBezTo>
                  <a:pt x="347" y="5"/>
                  <a:pt x="351" y="2"/>
                  <a:pt x="365" y="20"/>
                </a:cubicBezTo>
                <a:cubicBezTo>
                  <a:pt x="372" y="48"/>
                  <a:pt x="393" y="99"/>
                  <a:pt x="359" y="110"/>
                </a:cubicBezTo>
                <a:cubicBezTo>
                  <a:pt x="342" y="84"/>
                  <a:pt x="349" y="59"/>
                  <a:pt x="353" y="26"/>
                </a:cubicBezTo>
                <a:cubicBezTo>
                  <a:pt x="354" y="15"/>
                  <a:pt x="377" y="5"/>
                  <a:pt x="377" y="5"/>
                </a:cubicBezTo>
                <a:cubicBezTo>
                  <a:pt x="403" y="7"/>
                  <a:pt x="421" y="0"/>
                  <a:pt x="434" y="20"/>
                </a:cubicBezTo>
                <a:cubicBezTo>
                  <a:pt x="444" y="58"/>
                  <a:pt x="445" y="93"/>
                  <a:pt x="416" y="122"/>
                </a:cubicBezTo>
                <a:cubicBezTo>
                  <a:pt x="385" y="101"/>
                  <a:pt x="398" y="44"/>
                  <a:pt x="434" y="35"/>
                </a:cubicBezTo>
                <a:cubicBezTo>
                  <a:pt x="450" y="24"/>
                  <a:pt x="467" y="28"/>
                  <a:pt x="482" y="38"/>
                </a:cubicBezTo>
                <a:cubicBezTo>
                  <a:pt x="491" y="74"/>
                  <a:pt x="492" y="71"/>
                  <a:pt x="485" y="128"/>
                </a:cubicBezTo>
                <a:cubicBezTo>
                  <a:pt x="484" y="137"/>
                  <a:pt x="461" y="143"/>
                  <a:pt x="461" y="143"/>
                </a:cubicBezTo>
                <a:cubicBezTo>
                  <a:pt x="450" y="109"/>
                  <a:pt x="456" y="71"/>
                  <a:pt x="491" y="59"/>
                </a:cubicBezTo>
                <a:cubicBezTo>
                  <a:pt x="534" y="66"/>
                  <a:pt x="522" y="109"/>
                  <a:pt x="509" y="149"/>
                </a:cubicBezTo>
                <a:cubicBezTo>
                  <a:pt x="501" y="124"/>
                  <a:pt x="506" y="103"/>
                  <a:pt x="527" y="89"/>
                </a:cubicBezTo>
                <a:cubicBezTo>
                  <a:pt x="539" y="71"/>
                  <a:pt x="556" y="71"/>
                  <a:pt x="575" y="65"/>
                </a:cubicBezTo>
                <a:cubicBezTo>
                  <a:pt x="595" y="70"/>
                  <a:pt x="596" y="81"/>
                  <a:pt x="605" y="98"/>
                </a:cubicBezTo>
                <a:cubicBezTo>
                  <a:pt x="603" y="136"/>
                  <a:pt x="610" y="151"/>
                  <a:pt x="593" y="176"/>
                </a:cubicBezTo>
                <a:cubicBezTo>
                  <a:pt x="587" y="175"/>
                  <a:pt x="577" y="179"/>
                  <a:pt x="575" y="173"/>
                </a:cubicBezTo>
                <a:cubicBezTo>
                  <a:pt x="570" y="160"/>
                  <a:pt x="571" y="141"/>
                  <a:pt x="581" y="131"/>
                </a:cubicBezTo>
                <a:cubicBezTo>
                  <a:pt x="595" y="117"/>
                  <a:pt x="616" y="111"/>
                  <a:pt x="635" y="107"/>
                </a:cubicBezTo>
                <a:cubicBezTo>
                  <a:pt x="668" y="110"/>
                  <a:pt x="672" y="103"/>
                  <a:pt x="680" y="128"/>
                </a:cubicBezTo>
                <a:cubicBezTo>
                  <a:pt x="679" y="147"/>
                  <a:pt x="681" y="166"/>
                  <a:pt x="677" y="185"/>
                </a:cubicBezTo>
                <a:cubicBezTo>
                  <a:pt x="676" y="192"/>
                  <a:pt x="665" y="203"/>
                  <a:pt x="665" y="203"/>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Box 30"/>
          <p:cNvSpPr txBox="1"/>
          <p:nvPr/>
        </p:nvSpPr>
        <p:spPr>
          <a:xfrm>
            <a:off x="838200" y="228600"/>
            <a:ext cx="7620000" cy="492443"/>
          </a:xfrm>
          <a:prstGeom prst="rect">
            <a:avLst/>
          </a:prstGeom>
          <a:noFill/>
        </p:spPr>
        <p:txBody>
          <a:bodyPr wrap="square" rtlCol="0">
            <a:spAutoFit/>
          </a:bodyPr>
          <a:lstStyle/>
          <a:p>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Dòng</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điện</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trong</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mạch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kín</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được</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tạo</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ra</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từ</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đâu</a:t>
            </a:r>
            <a:r>
              <a:rPr lang="en-US" sz="2600" b="1" dirty="0" smtClean="0">
                <a:solidFill>
                  <a:schemeClr val="bg1"/>
                </a:solidFill>
                <a:latin typeface="Times New Roman" pitchFamily="18" charset="0"/>
                <a:cs typeface="Times New Roman" pitchFamily="18" charset="0"/>
              </a:rPr>
              <a:t>?</a:t>
            </a:r>
            <a:endParaRPr lang="en-US" sz="2600" b="1" dirty="0">
              <a:solidFill>
                <a:schemeClr val="bg1"/>
              </a:solidFill>
              <a:latin typeface="Times New Roman" pitchFamily="18" charset="0"/>
              <a:cs typeface="Times New Roman" pitchFamily="18" charset="0"/>
            </a:endParaRPr>
          </a:p>
        </p:txBody>
      </p:sp>
      <p:sp>
        <p:nvSpPr>
          <p:cNvPr id="32" name="TextBox 31"/>
          <p:cNvSpPr txBox="1"/>
          <p:nvPr/>
        </p:nvSpPr>
        <p:spPr>
          <a:xfrm>
            <a:off x="838200" y="381000"/>
            <a:ext cx="7620000" cy="492443"/>
          </a:xfrm>
          <a:prstGeom prst="rect">
            <a:avLst/>
          </a:prstGeom>
          <a:noFill/>
        </p:spPr>
        <p:txBody>
          <a:bodyPr wrap="square" rtlCol="0">
            <a:spAutoFit/>
          </a:bodyPr>
          <a:lstStyle/>
          <a:p>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Dòng</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điện</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trong</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mạch</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kín</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được</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tạo</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ra</a:t>
            </a:r>
            <a:r>
              <a:rPr lang="en-US" sz="2600" b="1" dirty="0" smtClean="0">
                <a:solidFill>
                  <a:srgbClr val="FFFF00"/>
                </a:solidFill>
                <a:latin typeface="Times New Roman" pitchFamily="18" charset="0"/>
                <a:cs typeface="Times New Roman" pitchFamily="18" charset="0"/>
              </a:rPr>
              <a:t> </a:t>
            </a:r>
            <a:r>
              <a:rPr lang="en-US" sz="2600" b="1" dirty="0" err="1" smtClean="0">
                <a:solidFill>
                  <a:srgbClr val="FFFF00"/>
                </a:solidFill>
                <a:latin typeface="Times New Roman" pitchFamily="18" charset="0"/>
                <a:cs typeface="Times New Roman" pitchFamily="18" charset="0"/>
              </a:rPr>
              <a:t>từ</a:t>
            </a:r>
            <a:r>
              <a:rPr lang="en-US" sz="2600" b="1" dirty="0" smtClean="0">
                <a:solidFill>
                  <a:srgbClr val="FFFF00"/>
                </a:solidFill>
                <a:latin typeface="Times New Roman" pitchFamily="18" charset="0"/>
                <a:cs typeface="Times New Roman" pitchFamily="18" charset="0"/>
              </a:rPr>
              <a:t> pin.</a:t>
            </a:r>
            <a:endParaRPr lang="en-US" sz="2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182787623"/>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par>
                                <p:cTn id="8" presetID="9" presetClass="entr" presetSubtype="0" repeatCount="indefinite" fill="hold" grpId="0" nodeType="withEffect">
                                  <p:stCondLst>
                                    <p:cond delay="0"/>
                                  </p:stCondLst>
                                  <p:endCondLst>
                                    <p:cond evt="onNext" delay="0">
                                      <p:tgtEl>
                                        <p:sldTgt/>
                                      </p:tgtEl>
                                    </p:cond>
                                  </p:end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1000"/>
                                        <p:tgtEl>
                                          <p:spTgt spid="24"/>
                                        </p:tgtEl>
                                      </p:cBhvr>
                                    </p:animEffect>
                                  </p:childTnLst>
                                </p:cTn>
                              </p:par>
                              <p:par>
                                <p:cTn id="11" presetID="9" presetClass="entr" presetSubtype="0" repeatCount="indefinite" fill="hold" grpId="0" nodeType="withEffect">
                                  <p:stCondLst>
                                    <p:cond delay="0"/>
                                  </p:stCondLst>
                                  <p:endCondLst>
                                    <p:cond evt="onNext" delay="0">
                                      <p:tgtEl>
                                        <p:sldTgt/>
                                      </p:tgtEl>
                                    </p:cond>
                                  </p:end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1000"/>
                                        <p:tgtEl>
                                          <p:spTgt spid="25"/>
                                        </p:tgtEl>
                                      </p:cBhvr>
                                    </p:animEffect>
                                  </p:childTnLst>
                                </p:cTn>
                              </p:par>
                              <p:par>
                                <p:cTn id="14" presetID="9" presetClass="entr" presetSubtype="0" repeatCount="indefinite" fill="hold" grpId="0" nodeType="withEffect">
                                  <p:stCondLst>
                                    <p:cond delay="0"/>
                                  </p:stCondLst>
                                  <p:endCondLst>
                                    <p:cond evt="onNext" delay="0">
                                      <p:tgtEl>
                                        <p:sldTgt/>
                                      </p:tgtEl>
                                    </p:cond>
                                  </p:end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1000"/>
                                        <p:tgtEl>
                                          <p:spTgt spid="27"/>
                                        </p:tgtEl>
                                      </p:cBhvr>
                                    </p:animEffect>
                                  </p:childTnLst>
                                </p:cTn>
                              </p:par>
                              <p:par>
                                <p:cTn id="17" presetID="9" presetClass="entr" presetSubtype="0" repeatCount="indefinite" fill="hold" grpId="0" nodeType="withEffect">
                                  <p:stCondLst>
                                    <p:cond delay="0"/>
                                  </p:stCondLst>
                                  <p:endCondLst>
                                    <p:cond evt="onNext" delay="0">
                                      <p:tgtEl>
                                        <p:sldTgt/>
                                      </p:tgtEl>
                                    </p:cond>
                                  </p:end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1000"/>
                                        <p:tgtEl>
                                          <p:spTgt spid="26"/>
                                        </p:tgtEl>
                                      </p:cBhvr>
                                    </p:animEffect>
                                  </p:childTnLst>
                                </p:cTn>
                              </p:par>
                            </p:childTnLst>
                          </p:cTn>
                        </p:par>
                        <p:par>
                          <p:cTn id="20" fill="hold">
                            <p:stCondLst>
                              <p:cond delay="1000"/>
                            </p:stCondLst>
                            <p:childTnLst>
                              <p:par>
                                <p:cTn id="21" presetID="26" presetClass="emph" presetSubtype="0" repeatCount="indefinite" fill="hold" grpId="0" nodeType="afterEffect">
                                  <p:stCondLst>
                                    <p:cond delay="0"/>
                                  </p:stCondLst>
                                  <p:endCondLst>
                                    <p:cond evt="onNext" delay="0">
                                      <p:tgtEl>
                                        <p:sldTgt/>
                                      </p:tgtEl>
                                    </p:cond>
                                  </p:endCondLst>
                                  <p:childTnLst>
                                    <p:animEffect transition="out" filter="fade">
                                      <p:cBhvr>
                                        <p:cTn id="22" dur="1000" tmFilter="0, 0; .2, .5; .8, .5; 1, 0"/>
                                        <p:tgtEl>
                                          <p:spTgt spid="28"/>
                                        </p:tgtEl>
                                      </p:cBhvr>
                                    </p:animEffect>
                                    <p:animScale>
                                      <p:cBhvr>
                                        <p:cTn id="23" dur="500" autoRev="1" fill="hold"/>
                                        <p:tgtEl>
                                          <p:spTgt spid="2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1" presetClass="exit" presetSubtype="1" fill="hold" grpId="0" nodeType="clickEffect">
                                  <p:stCondLst>
                                    <p:cond delay="0"/>
                                  </p:stCondLst>
                                  <p:childTnLst>
                                    <p:animEffect transition="out" filter="wheel(1)">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par>
                          <p:cTn id="29" fill="hold">
                            <p:stCondLst>
                              <p:cond delay="500"/>
                            </p:stCondLst>
                            <p:childTnLst>
                              <p:par>
                                <p:cTn id="30" presetID="2" presetClass="entr" presetSubtype="12"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0-#ppt_w/2"/>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MP nghie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4"/>
          <p:cNvSpPr>
            <a:spLocks noChangeArrowheads="1"/>
          </p:cNvSpPr>
          <p:nvPr/>
        </p:nvSpPr>
        <p:spPr bwMode="auto">
          <a:xfrm>
            <a:off x="0" y="0"/>
            <a:ext cx="9144000" cy="6858000"/>
          </a:xfrm>
          <a:prstGeom prst="plaque">
            <a:avLst>
              <a:gd name="adj" fmla="val 5088"/>
            </a:avLst>
          </a:prstGeom>
          <a:solidFill>
            <a:srgbClr val="FF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a:p>
            <a:pPr eaLnBrk="1" hangingPunct="1"/>
            <a:endParaRPr lang="en-US">
              <a:latin typeface="Times New Roman" pitchFamily="18" charset="0"/>
              <a:cs typeface="Times New Roman" pitchFamily="18" charset="0"/>
            </a:endParaRPr>
          </a:p>
        </p:txBody>
      </p:sp>
      <p:sp>
        <p:nvSpPr>
          <p:cNvPr id="9219" name="WordArt 5"/>
          <p:cNvSpPr>
            <a:spLocks noChangeArrowheads="1" noChangeShapeType="1" noTextEdit="1"/>
          </p:cNvSpPr>
          <p:nvPr/>
        </p:nvSpPr>
        <p:spPr bwMode="auto">
          <a:xfrm>
            <a:off x="3203575" y="1016000"/>
            <a:ext cx="2124075" cy="719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kern="10">
                <a:solidFill>
                  <a:schemeClr val="bg1"/>
                </a:solidFill>
                <a:effectLst>
                  <a:outerShdw dist="45791" dir="2021404" algn="ctr" rotWithShape="0">
                    <a:srgbClr val="B2B2B2">
                      <a:alpha val="79999"/>
                    </a:srgbClr>
                  </a:outerShdw>
                </a:effectLst>
                <a:latin typeface="Times New Roman" pitchFamily="18" charset="0"/>
                <a:cs typeface="Times New Roman" pitchFamily="18" charset="0"/>
              </a:rPr>
              <a:t>"Thi đố"</a:t>
            </a:r>
          </a:p>
        </p:txBody>
      </p:sp>
      <p:grpSp>
        <p:nvGrpSpPr>
          <p:cNvPr id="9220" name="Group 2"/>
          <p:cNvGrpSpPr>
            <a:grpSpLocks/>
          </p:cNvGrpSpPr>
          <p:nvPr/>
        </p:nvGrpSpPr>
        <p:grpSpPr bwMode="auto">
          <a:xfrm>
            <a:off x="304800" y="304800"/>
            <a:ext cx="8497888" cy="5689600"/>
            <a:chOff x="158" y="1275"/>
            <a:chExt cx="5065" cy="2541"/>
          </a:xfrm>
          <a:solidFill>
            <a:srgbClr val="003300"/>
          </a:solidFill>
        </p:grpSpPr>
        <p:sp>
          <p:nvSpPr>
            <p:cNvPr id="9224" name="AutoShape 74"/>
            <p:cNvSpPr>
              <a:spLocks noChangeArrowheads="1"/>
            </p:cNvSpPr>
            <p:nvPr/>
          </p:nvSpPr>
          <p:spPr bwMode="auto">
            <a:xfrm>
              <a:off x="158" y="1275"/>
              <a:ext cx="5065" cy="2541"/>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atin typeface="Times New Roman" pitchFamily="18" charset="0"/>
                <a:cs typeface="Times New Roman" pitchFamily="18" charset="0"/>
              </a:endParaRPr>
            </a:p>
          </p:txBody>
        </p:sp>
        <p:sp>
          <p:nvSpPr>
            <p:cNvPr id="9225" name="AutoShape 75"/>
            <p:cNvSpPr>
              <a:spLocks noChangeArrowheads="1"/>
            </p:cNvSpPr>
            <p:nvPr/>
          </p:nvSpPr>
          <p:spPr bwMode="auto">
            <a:xfrm>
              <a:off x="158" y="1366"/>
              <a:ext cx="5013" cy="2427"/>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atin typeface="Times New Roman" pitchFamily="18" charset="0"/>
                <a:cs typeface="Times New Roman" pitchFamily="18" charset="0"/>
              </a:endParaRPr>
            </a:p>
          </p:txBody>
        </p:sp>
      </p:grpSp>
      <p:sp>
        <p:nvSpPr>
          <p:cNvPr id="84998" name="Text Box 6"/>
          <p:cNvSpPr txBox="1">
            <a:spLocks noChangeArrowheads="1"/>
          </p:cNvSpPr>
          <p:nvPr/>
        </p:nvSpPr>
        <p:spPr bwMode="auto">
          <a:xfrm>
            <a:off x="990600" y="3352800"/>
            <a:ext cx="7239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000" b="1">
                <a:solidFill>
                  <a:schemeClr val="bg1"/>
                </a:solidFill>
                <a:latin typeface="Times New Roman" pitchFamily="18" charset="0"/>
                <a:cs typeface="Times New Roman" pitchFamily="18" charset="0"/>
              </a:rPr>
              <a:t>- Bên trong bóng đèn là dây tóc, hai đầu dây tóc được nối ra bên ngoài. Dòng điện chạy qua dây tóc của bóng đèn làm cho dây tóc bị nóng tới mức phát ra ánh sáng.</a:t>
            </a:r>
          </a:p>
        </p:txBody>
      </p:sp>
      <p:sp>
        <p:nvSpPr>
          <p:cNvPr id="84997" name="Text Box 5"/>
          <p:cNvSpPr txBox="1">
            <a:spLocks noChangeArrowheads="1"/>
          </p:cNvSpPr>
          <p:nvPr/>
        </p:nvSpPr>
        <p:spPr bwMode="auto">
          <a:xfrm>
            <a:off x="914400" y="1676400"/>
            <a:ext cx="7239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000" b="1">
                <a:solidFill>
                  <a:schemeClr val="bg1"/>
                </a:solidFill>
                <a:latin typeface="Times New Roman" pitchFamily="18" charset="0"/>
                <a:cs typeface="Times New Roman" pitchFamily="18" charset="0"/>
              </a:rPr>
              <a:t>- Pin là nguồn cung cấp năng lượng điện làm sáng đèn. Mỗi pin có 2 cực, một cực dương (+) và một cực âm (-).</a:t>
            </a:r>
          </a:p>
        </p:txBody>
      </p:sp>
      <p:sp>
        <p:nvSpPr>
          <p:cNvPr id="9223" name="Text Box 15"/>
          <p:cNvSpPr txBox="1">
            <a:spLocks noChangeArrowheads="1"/>
          </p:cNvSpPr>
          <p:nvPr/>
        </p:nvSpPr>
        <p:spPr bwMode="auto">
          <a:xfrm>
            <a:off x="3533775" y="777875"/>
            <a:ext cx="16321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a:solidFill>
                  <a:srgbClr val="FFFF00"/>
                </a:solidFill>
                <a:latin typeface="Times New Roman" pitchFamily="18" charset="0"/>
                <a:cs typeface="Times New Roman" pitchFamily="18" charset="0"/>
              </a:rPr>
              <a:t>Bài học:</a:t>
            </a:r>
          </a:p>
        </p:txBody>
      </p:sp>
      <p:grpSp>
        <p:nvGrpSpPr>
          <p:cNvPr id="10" name="Group 8"/>
          <p:cNvGrpSpPr>
            <a:grpSpLocks/>
          </p:cNvGrpSpPr>
          <p:nvPr/>
        </p:nvGrpSpPr>
        <p:grpSpPr bwMode="auto">
          <a:xfrm>
            <a:off x="0" y="29568"/>
            <a:ext cx="9144000" cy="6858000"/>
            <a:chOff x="-48" y="0"/>
            <a:chExt cx="5808" cy="4320"/>
          </a:xfrm>
        </p:grpSpPr>
        <p:pic>
          <p:nvPicPr>
            <p:cNvPr id="11"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wipe(left)">
                                      <p:cBhvr>
                                        <p:cTn id="7" dur="500"/>
                                        <p:tgtEl>
                                          <p:spTgt spid="84997"/>
                                        </p:tgtEl>
                                      </p:cBhvr>
                                    </p:animEffect>
                                  </p:childTnLst>
                                </p:cTn>
                              </p:par>
                            </p:childTnLst>
                          </p:cTn>
                        </p:par>
                        <p:par>
                          <p:cTn id="8" fill="hold" nodeType="afterGroup">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wheel(4)">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P spid="8499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898470" y="1287794"/>
            <a:ext cx="4583247" cy="4424424"/>
            <a:chOff x="1488" y="611"/>
            <a:chExt cx="2972" cy="2999"/>
          </a:xfrm>
        </p:grpSpPr>
        <p:sp>
          <p:nvSpPr>
            <p:cNvPr id="13323" name="Line 27"/>
            <p:cNvSpPr>
              <a:spLocks noChangeShapeType="1"/>
            </p:cNvSpPr>
            <p:nvPr/>
          </p:nvSpPr>
          <p:spPr bwMode="auto">
            <a:xfrm>
              <a:off x="2582" y="3574"/>
              <a:ext cx="1350"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3324" name="Line 380"/>
            <p:cNvSpPr>
              <a:spLocks noChangeShapeType="1"/>
            </p:cNvSpPr>
            <p:nvPr/>
          </p:nvSpPr>
          <p:spPr bwMode="auto">
            <a:xfrm flipV="1">
              <a:off x="3925" y="1591"/>
              <a:ext cx="0" cy="1995"/>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3325" name="Picture 371"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3571" y="611"/>
              <a:ext cx="889"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Freeform 6"/>
            <p:cNvSpPr>
              <a:spLocks/>
            </p:cNvSpPr>
            <p:nvPr/>
          </p:nvSpPr>
          <p:spPr bwMode="auto">
            <a:xfrm rot="-397532">
              <a:off x="3720" y="859"/>
              <a:ext cx="422" cy="72"/>
            </a:xfrm>
            <a:custGeom>
              <a:avLst/>
              <a:gdLst>
                <a:gd name="T0" fmla="*/ 26 w 430"/>
                <a:gd name="T1" fmla="*/ 10 h 130"/>
                <a:gd name="T2" fmla="*/ 43 w 430"/>
                <a:gd name="T3" fmla="*/ 2 h 130"/>
                <a:gd name="T4" fmla="*/ 61 w 430"/>
                <a:gd name="T5" fmla="*/ 7 h 130"/>
                <a:gd name="T6" fmla="*/ 86 w 430"/>
                <a:gd name="T7" fmla="*/ 5 h 130"/>
                <a:gd name="T8" fmla="*/ 104 w 430"/>
                <a:gd name="T9" fmla="*/ 10 h 130"/>
                <a:gd name="T10" fmla="*/ 113 w 430"/>
                <a:gd name="T11" fmla="*/ 5 h 130"/>
                <a:gd name="T12" fmla="*/ 138 w 430"/>
                <a:gd name="T13" fmla="*/ 4 h 130"/>
                <a:gd name="T14" fmla="*/ 147 w 430"/>
                <a:gd name="T15" fmla="*/ 10 h 130"/>
                <a:gd name="T16" fmla="*/ 226 w 430"/>
                <a:gd name="T17" fmla="*/ 14 h 130"/>
                <a:gd name="T18" fmla="*/ 285 w 430"/>
                <a:gd name="T19" fmla="*/ 7 h 130"/>
                <a:gd name="T20" fmla="*/ 285 w 430"/>
                <a:gd name="T21" fmla="*/ 16 h 130"/>
                <a:gd name="T22" fmla="*/ 260 w 430"/>
                <a:gd name="T23" fmla="*/ 14 h 130"/>
                <a:gd name="T24" fmla="*/ 269 w 430"/>
                <a:gd name="T25" fmla="*/ 8 h 130"/>
                <a:gd name="T26" fmla="*/ 321 w 430"/>
                <a:gd name="T27" fmla="*/ 13 h 130"/>
                <a:gd name="T28" fmla="*/ 330 w 430"/>
                <a:gd name="T29" fmla="*/ 7 h 130"/>
                <a:gd name="T30" fmla="*/ 373 w 430"/>
                <a:gd name="T31" fmla="*/ 18 h 130"/>
                <a:gd name="T32" fmla="*/ 406 w 430"/>
                <a:gd name="T33" fmla="*/ 16 h 130"/>
                <a:gd name="T34" fmla="*/ 373 w 430"/>
                <a:gd name="T35" fmla="*/ 18 h 1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0"/>
                <a:gd name="T55" fmla="*/ 0 h 130"/>
                <a:gd name="T56" fmla="*/ 430 w 430"/>
                <a:gd name="T57" fmla="*/ 130 h 1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0" h="130">
                  <a:moveTo>
                    <a:pt x="28" y="57"/>
                  </a:moveTo>
                  <a:cubicBezTo>
                    <a:pt x="25" y="48"/>
                    <a:pt x="0" y="3"/>
                    <a:pt x="46" y="12"/>
                  </a:cubicBezTo>
                  <a:cubicBezTo>
                    <a:pt x="57" y="14"/>
                    <a:pt x="58" y="30"/>
                    <a:pt x="64" y="39"/>
                  </a:cubicBezTo>
                  <a:cubicBezTo>
                    <a:pt x="73" y="36"/>
                    <a:pt x="83" y="26"/>
                    <a:pt x="92" y="30"/>
                  </a:cubicBezTo>
                  <a:cubicBezTo>
                    <a:pt x="102" y="34"/>
                    <a:pt x="99" y="57"/>
                    <a:pt x="110" y="57"/>
                  </a:cubicBezTo>
                  <a:cubicBezTo>
                    <a:pt x="119" y="57"/>
                    <a:pt x="112" y="37"/>
                    <a:pt x="119" y="30"/>
                  </a:cubicBezTo>
                  <a:cubicBezTo>
                    <a:pt x="126" y="23"/>
                    <a:pt x="138" y="24"/>
                    <a:pt x="147" y="21"/>
                  </a:cubicBezTo>
                  <a:cubicBezTo>
                    <a:pt x="156" y="34"/>
                    <a:pt x="203" y="130"/>
                    <a:pt x="156" y="57"/>
                  </a:cubicBezTo>
                  <a:cubicBezTo>
                    <a:pt x="200" y="42"/>
                    <a:pt x="222" y="35"/>
                    <a:pt x="238" y="85"/>
                  </a:cubicBezTo>
                  <a:cubicBezTo>
                    <a:pt x="248" y="26"/>
                    <a:pt x="243" y="0"/>
                    <a:pt x="302" y="39"/>
                  </a:cubicBezTo>
                  <a:cubicBezTo>
                    <a:pt x="306" y="50"/>
                    <a:pt x="323" y="83"/>
                    <a:pt x="302" y="94"/>
                  </a:cubicBezTo>
                  <a:cubicBezTo>
                    <a:pt x="294" y="98"/>
                    <a:pt x="284" y="88"/>
                    <a:pt x="275" y="85"/>
                  </a:cubicBezTo>
                  <a:cubicBezTo>
                    <a:pt x="278" y="73"/>
                    <a:pt x="274" y="56"/>
                    <a:pt x="284" y="48"/>
                  </a:cubicBezTo>
                  <a:cubicBezTo>
                    <a:pt x="293" y="41"/>
                    <a:pt x="337" y="75"/>
                    <a:pt x="339" y="76"/>
                  </a:cubicBezTo>
                  <a:cubicBezTo>
                    <a:pt x="339" y="76"/>
                    <a:pt x="345" y="51"/>
                    <a:pt x="348" y="39"/>
                  </a:cubicBezTo>
                  <a:cubicBezTo>
                    <a:pt x="404" y="50"/>
                    <a:pt x="413" y="46"/>
                    <a:pt x="394" y="103"/>
                  </a:cubicBezTo>
                  <a:cubicBezTo>
                    <a:pt x="300" y="80"/>
                    <a:pt x="416" y="91"/>
                    <a:pt x="430" y="94"/>
                  </a:cubicBezTo>
                  <a:cubicBezTo>
                    <a:pt x="407" y="128"/>
                    <a:pt x="420" y="129"/>
                    <a:pt x="394" y="103"/>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3327" name="Line 380"/>
            <p:cNvSpPr>
              <a:spLocks noChangeShapeType="1"/>
            </p:cNvSpPr>
            <p:nvPr/>
          </p:nvSpPr>
          <p:spPr bwMode="auto">
            <a:xfrm flipV="1">
              <a:off x="2066" y="3566"/>
              <a:ext cx="724" cy="1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nvGrpSpPr>
            <p:cNvPr id="13328" name="Group 8"/>
            <p:cNvGrpSpPr>
              <a:grpSpLocks/>
            </p:cNvGrpSpPr>
            <p:nvPr/>
          </p:nvGrpSpPr>
          <p:grpSpPr bwMode="auto">
            <a:xfrm>
              <a:off x="1488" y="1382"/>
              <a:ext cx="1118" cy="2218"/>
              <a:chOff x="2928" y="864"/>
              <a:chExt cx="1339" cy="2400"/>
            </a:xfrm>
          </p:grpSpPr>
          <p:pic>
            <p:nvPicPr>
              <p:cNvPr id="13353" name="Picture 1359" descr="BATTE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864"/>
                <a:ext cx="133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373"/>
              <p:cNvSpPr>
                <a:spLocks noChangeArrowheads="1"/>
              </p:cNvSpPr>
              <p:nvPr/>
            </p:nvSpPr>
            <p:spPr bwMode="auto">
              <a:xfrm>
                <a:off x="3456" y="1296"/>
                <a:ext cx="371" cy="336"/>
              </a:xfrm>
              <a:prstGeom prst="plus">
                <a:avLst>
                  <a:gd name="adj" fmla="val 29269"/>
                </a:avLst>
              </a:prstGeom>
              <a:solidFill>
                <a:srgbClr val="FF0000"/>
              </a:solidFill>
              <a:ln w="38100" cmpd="dbl" algn="ctr">
                <a:noFill/>
                <a:miter lim="800000"/>
                <a:headEnd/>
                <a:tailEnd/>
              </a:ln>
            </p:spPr>
            <p:txBody>
              <a:bodyPr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1374"/>
              <p:cNvSpPr>
                <a:spLocks noChangeArrowheads="1"/>
              </p:cNvSpPr>
              <p:nvPr/>
            </p:nvSpPr>
            <p:spPr bwMode="auto">
              <a:xfrm>
                <a:off x="3504" y="2880"/>
                <a:ext cx="430" cy="144"/>
              </a:xfrm>
              <a:prstGeom prst="rect">
                <a:avLst/>
              </a:prstGeom>
              <a:solidFill>
                <a:schemeClr val="bg1"/>
              </a:solidFill>
              <a:ln w="38100" cmpd="dbl" algn="ctr">
                <a:noFill/>
                <a:miter lim="800000"/>
                <a:headEnd/>
                <a:tailEnd/>
              </a:ln>
            </p:spPr>
            <p:txBody>
              <a:bodyPr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3329" name="Line 380"/>
            <p:cNvSpPr>
              <a:spLocks noChangeShapeType="1"/>
            </p:cNvSpPr>
            <p:nvPr/>
          </p:nvSpPr>
          <p:spPr bwMode="auto">
            <a:xfrm>
              <a:off x="2028" y="1432"/>
              <a:ext cx="414"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3330" name="Line 373"/>
            <p:cNvSpPr>
              <a:spLocks noChangeShapeType="1"/>
            </p:cNvSpPr>
            <p:nvPr/>
          </p:nvSpPr>
          <p:spPr bwMode="auto">
            <a:xfrm>
              <a:off x="2400" y="1427"/>
              <a:ext cx="1388" cy="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3331" name="Line 380"/>
            <p:cNvSpPr>
              <a:spLocks noChangeShapeType="1"/>
            </p:cNvSpPr>
            <p:nvPr/>
          </p:nvSpPr>
          <p:spPr bwMode="auto">
            <a:xfrm flipV="1">
              <a:off x="3925" y="1591"/>
              <a:ext cx="0" cy="1995"/>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3332" name="Picture 371"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3571" y="611"/>
              <a:ext cx="889"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Freeform 16"/>
            <p:cNvSpPr>
              <a:spLocks/>
            </p:cNvSpPr>
            <p:nvPr/>
          </p:nvSpPr>
          <p:spPr bwMode="auto">
            <a:xfrm rot="-397532">
              <a:off x="3696" y="882"/>
              <a:ext cx="422" cy="72"/>
            </a:xfrm>
            <a:custGeom>
              <a:avLst/>
              <a:gdLst>
                <a:gd name="T0" fmla="*/ 26 w 430"/>
                <a:gd name="T1" fmla="*/ 10 h 130"/>
                <a:gd name="T2" fmla="*/ 43 w 430"/>
                <a:gd name="T3" fmla="*/ 2 h 130"/>
                <a:gd name="T4" fmla="*/ 61 w 430"/>
                <a:gd name="T5" fmla="*/ 7 h 130"/>
                <a:gd name="T6" fmla="*/ 86 w 430"/>
                <a:gd name="T7" fmla="*/ 5 h 130"/>
                <a:gd name="T8" fmla="*/ 104 w 430"/>
                <a:gd name="T9" fmla="*/ 10 h 130"/>
                <a:gd name="T10" fmla="*/ 113 w 430"/>
                <a:gd name="T11" fmla="*/ 5 h 130"/>
                <a:gd name="T12" fmla="*/ 138 w 430"/>
                <a:gd name="T13" fmla="*/ 4 h 130"/>
                <a:gd name="T14" fmla="*/ 147 w 430"/>
                <a:gd name="T15" fmla="*/ 10 h 130"/>
                <a:gd name="T16" fmla="*/ 226 w 430"/>
                <a:gd name="T17" fmla="*/ 14 h 130"/>
                <a:gd name="T18" fmla="*/ 285 w 430"/>
                <a:gd name="T19" fmla="*/ 7 h 130"/>
                <a:gd name="T20" fmla="*/ 285 w 430"/>
                <a:gd name="T21" fmla="*/ 16 h 130"/>
                <a:gd name="T22" fmla="*/ 260 w 430"/>
                <a:gd name="T23" fmla="*/ 14 h 130"/>
                <a:gd name="T24" fmla="*/ 269 w 430"/>
                <a:gd name="T25" fmla="*/ 8 h 130"/>
                <a:gd name="T26" fmla="*/ 321 w 430"/>
                <a:gd name="T27" fmla="*/ 13 h 130"/>
                <a:gd name="T28" fmla="*/ 330 w 430"/>
                <a:gd name="T29" fmla="*/ 7 h 130"/>
                <a:gd name="T30" fmla="*/ 373 w 430"/>
                <a:gd name="T31" fmla="*/ 18 h 130"/>
                <a:gd name="T32" fmla="*/ 406 w 430"/>
                <a:gd name="T33" fmla="*/ 16 h 130"/>
                <a:gd name="T34" fmla="*/ 373 w 430"/>
                <a:gd name="T35" fmla="*/ 18 h 1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0"/>
                <a:gd name="T55" fmla="*/ 0 h 130"/>
                <a:gd name="T56" fmla="*/ 430 w 430"/>
                <a:gd name="T57" fmla="*/ 130 h 1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0" h="130">
                  <a:moveTo>
                    <a:pt x="28" y="57"/>
                  </a:moveTo>
                  <a:cubicBezTo>
                    <a:pt x="25" y="48"/>
                    <a:pt x="0" y="3"/>
                    <a:pt x="46" y="12"/>
                  </a:cubicBezTo>
                  <a:cubicBezTo>
                    <a:pt x="57" y="14"/>
                    <a:pt x="58" y="30"/>
                    <a:pt x="64" y="39"/>
                  </a:cubicBezTo>
                  <a:cubicBezTo>
                    <a:pt x="73" y="36"/>
                    <a:pt x="83" y="26"/>
                    <a:pt x="92" y="30"/>
                  </a:cubicBezTo>
                  <a:cubicBezTo>
                    <a:pt x="102" y="34"/>
                    <a:pt x="99" y="57"/>
                    <a:pt x="110" y="57"/>
                  </a:cubicBezTo>
                  <a:cubicBezTo>
                    <a:pt x="119" y="57"/>
                    <a:pt x="112" y="37"/>
                    <a:pt x="119" y="30"/>
                  </a:cubicBezTo>
                  <a:cubicBezTo>
                    <a:pt x="126" y="23"/>
                    <a:pt x="138" y="24"/>
                    <a:pt x="147" y="21"/>
                  </a:cubicBezTo>
                  <a:cubicBezTo>
                    <a:pt x="156" y="34"/>
                    <a:pt x="203" y="130"/>
                    <a:pt x="156" y="57"/>
                  </a:cubicBezTo>
                  <a:cubicBezTo>
                    <a:pt x="200" y="42"/>
                    <a:pt x="222" y="35"/>
                    <a:pt x="238" y="85"/>
                  </a:cubicBezTo>
                  <a:cubicBezTo>
                    <a:pt x="248" y="26"/>
                    <a:pt x="243" y="0"/>
                    <a:pt x="302" y="39"/>
                  </a:cubicBezTo>
                  <a:cubicBezTo>
                    <a:pt x="306" y="50"/>
                    <a:pt x="323" y="83"/>
                    <a:pt x="302" y="94"/>
                  </a:cubicBezTo>
                  <a:cubicBezTo>
                    <a:pt x="294" y="98"/>
                    <a:pt x="284" y="88"/>
                    <a:pt x="275" y="85"/>
                  </a:cubicBezTo>
                  <a:cubicBezTo>
                    <a:pt x="278" y="73"/>
                    <a:pt x="274" y="56"/>
                    <a:pt x="284" y="48"/>
                  </a:cubicBezTo>
                  <a:cubicBezTo>
                    <a:pt x="293" y="41"/>
                    <a:pt x="337" y="75"/>
                    <a:pt x="339" y="76"/>
                  </a:cubicBezTo>
                  <a:cubicBezTo>
                    <a:pt x="339" y="76"/>
                    <a:pt x="345" y="51"/>
                    <a:pt x="348" y="39"/>
                  </a:cubicBezTo>
                  <a:cubicBezTo>
                    <a:pt x="404" y="50"/>
                    <a:pt x="413" y="46"/>
                    <a:pt x="394" y="103"/>
                  </a:cubicBezTo>
                  <a:cubicBezTo>
                    <a:pt x="300" y="80"/>
                    <a:pt x="416" y="91"/>
                    <a:pt x="430" y="94"/>
                  </a:cubicBezTo>
                  <a:cubicBezTo>
                    <a:pt x="407" y="128"/>
                    <a:pt x="420" y="129"/>
                    <a:pt x="394" y="103"/>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grpSp>
          <p:nvGrpSpPr>
            <p:cNvPr id="13334" name="Group 17"/>
            <p:cNvGrpSpPr>
              <a:grpSpLocks/>
            </p:cNvGrpSpPr>
            <p:nvPr/>
          </p:nvGrpSpPr>
          <p:grpSpPr bwMode="auto">
            <a:xfrm>
              <a:off x="1488" y="1392"/>
              <a:ext cx="1118" cy="2218"/>
              <a:chOff x="2928" y="864"/>
              <a:chExt cx="1339" cy="2400"/>
            </a:xfrm>
          </p:grpSpPr>
          <p:pic>
            <p:nvPicPr>
              <p:cNvPr id="13350" name="Picture 1359" descr="BATTE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864"/>
                <a:ext cx="133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725" name="AutoShape 1373"/>
              <p:cNvSpPr>
                <a:spLocks noChangeArrowheads="1"/>
              </p:cNvSpPr>
              <p:nvPr/>
            </p:nvSpPr>
            <p:spPr bwMode="auto">
              <a:xfrm>
                <a:off x="3456" y="1296"/>
                <a:ext cx="371" cy="336"/>
              </a:xfrm>
              <a:prstGeom prst="plus">
                <a:avLst>
                  <a:gd name="adj" fmla="val 29269"/>
                </a:avLst>
              </a:prstGeom>
              <a:solidFill>
                <a:srgbClr val="FF0000"/>
              </a:solidFill>
              <a:ln w="38100" cmpd="dbl" algn="ctr">
                <a:noFill/>
                <a:miter lim="800000"/>
                <a:headEnd/>
                <a:tailEnd/>
              </a:ln>
            </p:spPr>
            <p:txBody>
              <a:bodyPr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1726" name="Rectangle 1374"/>
              <p:cNvSpPr>
                <a:spLocks noChangeArrowheads="1"/>
              </p:cNvSpPr>
              <p:nvPr/>
            </p:nvSpPr>
            <p:spPr bwMode="auto">
              <a:xfrm>
                <a:off x="3504" y="2878"/>
                <a:ext cx="430" cy="142"/>
              </a:xfrm>
              <a:prstGeom prst="rect">
                <a:avLst/>
              </a:prstGeom>
              <a:solidFill>
                <a:schemeClr val="bg1"/>
              </a:solidFill>
              <a:ln w="38100" cmpd="dbl" algn="ctr">
                <a:noFill/>
                <a:miter lim="800000"/>
                <a:headEnd/>
                <a:tailEnd/>
              </a:ln>
            </p:spPr>
            <p:txBody>
              <a:bodyPr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3335" name="Line 380"/>
            <p:cNvSpPr>
              <a:spLocks noChangeShapeType="1"/>
            </p:cNvSpPr>
            <p:nvPr/>
          </p:nvSpPr>
          <p:spPr bwMode="auto">
            <a:xfrm>
              <a:off x="2028" y="1432"/>
              <a:ext cx="414"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112680" name="Text Box 40"/>
          <p:cNvSpPr txBox="1">
            <a:spLocks noChangeArrowheads="1"/>
          </p:cNvSpPr>
          <p:nvPr/>
        </p:nvSpPr>
        <p:spPr bwMode="auto">
          <a:xfrm>
            <a:off x="6858000" y="5105400"/>
            <a:ext cx="1676400" cy="523220"/>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a:solidFill>
                  <a:srgbClr val="000099"/>
                </a:solidFill>
                <a:latin typeface="Times New Roman" pitchFamily="18" charset="0"/>
                <a:cs typeface="Times New Roman" pitchFamily="18" charset="0"/>
              </a:rPr>
              <a:t>dây</a:t>
            </a:r>
            <a:r>
              <a:rPr lang="en-US" sz="2800" b="1" dirty="0">
                <a:solidFill>
                  <a:srgbClr val="000099"/>
                </a:solidFill>
                <a:latin typeface="Times New Roman" pitchFamily="18" charset="0"/>
                <a:cs typeface="Times New Roman" pitchFamily="18" charset="0"/>
              </a:rPr>
              <a:t> </a:t>
            </a:r>
            <a:r>
              <a:rPr lang="en-US" sz="2800" b="1" dirty="0" err="1" smtClean="0">
                <a:solidFill>
                  <a:srgbClr val="000099"/>
                </a:solidFill>
                <a:latin typeface="Times New Roman" pitchFamily="18" charset="0"/>
                <a:cs typeface="Times New Roman" pitchFamily="18" charset="0"/>
              </a:rPr>
              <a:t>điện</a:t>
            </a:r>
            <a:endParaRPr lang="en-US" sz="2800" b="1" dirty="0">
              <a:solidFill>
                <a:srgbClr val="000099"/>
              </a:solidFill>
              <a:latin typeface="Times New Roman" pitchFamily="18" charset="0"/>
              <a:cs typeface="Times New Roman" pitchFamily="18" charset="0"/>
            </a:endParaRPr>
          </a:p>
        </p:txBody>
      </p:sp>
      <p:sp>
        <p:nvSpPr>
          <p:cNvPr id="112681" name="Text Box 41"/>
          <p:cNvSpPr txBox="1">
            <a:spLocks noChangeArrowheads="1"/>
          </p:cNvSpPr>
          <p:nvPr/>
        </p:nvSpPr>
        <p:spPr bwMode="auto">
          <a:xfrm>
            <a:off x="6934200" y="928687"/>
            <a:ext cx="1600200" cy="519113"/>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a:solidFill>
                  <a:srgbClr val="000099"/>
                </a:solidFill>
                <a:latin typeface="Times New Roman" pitchFamily="18" charset="0"/>
                <a:cs typeface="Times New Roman" pitchFamily="18" charset="0"/>
              </a:rPr>
              <a:t>dây</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tóc</a:t>
            </a:r>
            <a:endParaRPr lang="en-US" sz="2800" b="1" dirty="0">
              <a:solidFill>
                <a:srgbClr val="000099"/>
              </a:solidFill>
              <a:latin typeface="Times New Roman" pitchFamily="18" charset="0"/>
              <a:cs typeface="Times New Roman" pitchFamily="18" charset="0"/>
            </a:endParaRPr>
          </a:p>
        </p:txBody>
      </p:sp>
      <p:sp>
        <p:nvSpPr>
          <p:cNvPr id="112682" name="Text Box 42"/>
          <p:cNvSpPr txBox="1">
            <a:spLocks noChangeArrowheads="1"/>
          </p:cNvSpPr>
          <p:nvPr/>
        </p:nvSpPr>
        <p:spPr bwMode="auto">
          <a:xfrm>
            <a:off x="489353" y="1662752"/>
            <a:ext cx="2180228" cy="519112"/>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a:solidFill>
                  <a:srgbClr val="000099"/>
                </a:solidFill>
                <a:latin typeface="Times New Roman" pitchFamily="18" charset="0"/>
                <a:cs typeface="Times New Roman" pitchFamily="18" charset="0"/>
              </a:rPr>
              <a:t>cực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dương</a:t>
            </a:r>
            <a:endParaRPr lang="en-US" sz="2800" b="1" dirty="0">
              <a:solidFill>
                <a:srgbClr val="000099"/>
              </a:solidFill>
              <a:latin typeface="Times New Roman" pitchFamily="18" charset="0"/>
              <a:cs typeface="Times New Roman" pitchFamily="18" charset="0"/>
            </a:endParaRPr>
          </a:p>
        </p:txBody>
      </p:sp>
      <p:sp>
        <p:nvSpPr>
          <p:cNvPr id="112683" name="Text Box 43"/>
          <p:cNvSpPr txBox="1">
            <a:spLocks noChangeArrowheads="1"/>
          </p:cNvSpPr>
          <p:nvPr/>
        </p:nvSpPr>
        <p:spPr bwMode="auto">
          <a:xfrm>
            <a:off x="609600" y="5881687"/>
            <a:ext cx="1552575" cy="519113"/>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a:solidFill>
                  <a:srgbClr val="000099"/>
                </a:solidFill>
                <a:latin typeface="Times New Roman" pitchFamily="18" charset="0"/>
                <a:cs typeface="Times New Roman" pitchFamily="18" charset="0"/>
              </a:rPr>
              <a:t>cực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âm</a:t>
            </a:r>
            <a:endParaRPr lang="en-US" sz="2800" b="1" dirty="0">
              <a:solidFill>
                <a:srgbClr val="000099"/>
              </a:solidFill>
              <a:latin typeface="Times New Roman" pitchFamily="18" charset="0"/>
              <a:cs typeface="Times New Roman" pitchFamily="18" charset="0"/>
            </a:endParaRPr>
          </a:p>
        </p:txBody>
      </p:sp>
      <p:pic>
        <p:nvPicPr>
          <p:cNvPr id="112684" name="Picture 16" descr="Untitl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337237">
            <a:off x="437714" y="213553"/>
            <a:ext cx="656437" cy="88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90" name="Text Box 54">
            <a:hlinkClick r:id="rId7" action="ppaction://hlinksldjump"/>
          </p:cNvPr>
          <p:cNvSpPr txBox="1">
            <a:spLocks noChangeArrowheads="1"/>
          </p:cNvSpPr>
          <p:nvPr/>
        </p:nvSpPr>
        <p:spPr bwMode="auto">
          <a:xfrm>
            <a:off x="1371600" y="263681"/>
            <a:ext cx="4724400" cy="650719"/>
          </a:xfrm>
          <a:prstGeom prst="rect">
            <a:avLst/>
          </a:prstGeom>
          <a:noFill/>
          <a:ln w="9525">
            <a:noFill/>
            <a:miter lim="800000"/>
            <a:headEnd/>
            <a:tailEnd/>
          </a:ln>
          <a:effectLst/>
        </p:spPr>
        <p:txBody>
          <a:bodyPr lIns="65306" tIns="32653" rIns="65306" bIns="32653">
            <a:spAutoFit/>
          </a:bodyPr>
          <a:lstStyle/>
          <a:p>
            <a:pPr defTabSz="652463">
              <a:spcBef>
                <a:spcPct val="50000"/>
              </a:spcBef>
              <a:defRPr/>
            </a:pPr>
            <a:r>
              <a:rPr lang="en-US" sz="3800" b="1" i="1" dirty="0">
                <a:effectLst>
                  <a:outerShdw blurRad="38100" dist="38100" dir="2700000" algn="tl">
                    <a:srgbClr val="C0C0C0"/>
                  </a:outerShdw>
                </a:effectLst>
                <a:latin typeface="Times New Roman" pitchFamily="18" charset="0"/>
                <a:cs typeface="Times New Roman" pitchFamily="18" charset="0"/>
              </a:rPr>
              <a:t>Ai </a:t>
            </a:r>
            <a:r>
              <a:rPr lang="en-US" sz="3800" b="1" i="1" dirty="0" err="1" smtClean="0">
                <a:effectLst>
                  <a:outerShdw blurRad="38100" dist="38100" dir="2700000" algn="tl">
                    <a:srgbClr val="C0C0C0"/>
                  </a:outerShdw>
                </a:effectLst>
                <a:latin typeface="Times New Roman" pitchFamily="18" charset="0"/>
                <a:cs typeface="Times New Roman" pitchFamily="18" charset="0"/>
              </a:rPr>
              <a:t>nhanh</a:t>
            </a:r>
            <a:r>
              <a:rPr lang="en-US" sz="3800" b="1" i="1" dirty="0" smtClean="0">
                <a:effectLst>
                  <a:outerShdw blurRad="38100" dist="38100" dir="2700000" algn="tl">
                    <a:srgbClr val="C0C0C0"/>
                  </a:outerShdw>
                </a:effectLst>
                <a:latin typeface="Times New Roman" pitchFamily="18" charset="0"/>
                <a:cs typeface="Times New Roman" pitchFamily="18" charset="0"/>
              </a:rPr>
              <a:t>, </a:t>
            </a:r>
            <a:r>
              <a:rPr lang="en-US" sz="3800" b="1" i="1" dirty="0" err="1" smtClean="0">
                <a:effectLst>
                  <a:outerShdw blurRad="38100" dist="38100" dir="2700000" algn="tl">
                    <a:srgbClr val="C0C0C0"/>
                  </a:outerShdw>
                </a:effectLst>
                <a:latin typeface="Times New Roman" pitchFamily="18" charset="0"/>
                <a:cs typeface="Times New Roman" pitchFamily="18" charset="0"/>
              </a:rPr>
              <a:t>ai</a:t>
            </a:r>
            <a:r>
              <a:rPr lang="en-US" sz="3800" b="1" i="1" dirty="0" smtClean="0">
                <a:effectLst>
                  <a:outerShdw blurRad="38100" dist="38100" dir="2700000" algn="tl">
                    <a:srgbClr val="C0C0C0"/>
                  </a:outerShdw>
                </a:effectLst>
                <a:latin typeface="Times New Roman" pitchFamily="18" charset="0"/>
                <a:cs typeface="Times New Roman" pitchFamily="18" charset="0"/>
              </a:rPr>
              <a:t> </a:t>
            </a:r>
            <a:r>
              <a:rPr lang="en-US" sz="3800" b="1" i="1" dirty="0" err="1" smtClean="0">
                <a:effectLst>
                  <a:outerShdw blurRad="38100" dist="38100" dir="2700000" algn="tl">
                    <a:srgbClr val="C0C0C0"/>
                  </a:outerShdw>
                </a:effectLst>
                <a:latin typeface="Times New Roman" pitchFamily="18" charset="0"/>
                <a:cs typeface="Times New Roman" pitchFamily="18" charset="0"/>
              </a:rPr>
              <a:t>đúng</a:t>
            </a:r>
            <a:r>
              <a:rPr lang="en-US" sz="3800" b="1" i="1" dirty="0" smtClean="0">
                <a:effectLst>
                  <a:outerShdw blurRad="38100" dist="38100" dir="2700000" algn="tl">
                    <a:srgbClr val="C0C0C0"/>
                  </a:outerShdw>
                </a:effectLst>
                <a:latin typeface="Times New Roman" pitchFamily="18" charset="0"/>
                <a:cs typeface="Times New Roman" pitchFamily="18" charset="0"/>
              </a:rPr>
              <a:t>?</a:t>
            </a:r>
            <a:endParaRPr lang="en-US" sz="3800" b="1" i="1" dirty="0">
              <a:effectLst>
                <a:outerShdw blurRad="38100" dist="38100" dir="2700000" algn="tl">
                  <a:srgbClr val="C0C0C0"/>
                </a:outerShdw>
              </a:effectLst>
              <a:latin typeface="Times New Roman" pitchFamily="18" charset="0"/>
              <a:cs typeface="Times New Roman" pitchFamily="18" charset="0"/>
            </a:endParaRPr>
          </a:p>
        </p:txBody>
      </p:sp>
      <p:sp>
        <p:nvSpPr>
          <p:cNvPr id="43" name="Line 30"/>
          <p:cNvSpPr>
            <a:spLocks noChangeShapeType="1"/>
          </p:cNvSpPr>
          <p:nvPr/>
        </p:nvSpPr>
        <p:spPr bwMode="auto">
          <a:xfrm>
            <a:off x="5778923" y="2725505"/>
            <a:ext cx="841547" cy="7468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6" name="Isosceles Triangle 5"/>
          <p:cNvSpPr/>
          <p:nvPr/>
        </p:nvSpPr>
        <p:spPr>
          <a:xfrm rot="10800000">
            <a:off x="5465019" y="2639704"/>
            <a:ext cx="371928" cy="150963"/>
          </a:xfrm>
          <a:prstGeom prst="triangle">
            <a:avLst/>
          </a:prstGeom>
          <a:solidFill>
            <a:srgbClr val="FFC00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smtClean="0">
              <a:latin typeface="Times New Roman" pitchFamily="18" charset="0"/>
              <a:cs typeface="Times New Roman" pitchFamily="18" charset="0"/>
            </a:endParaRPr>
          </a:p>
        </p:txBody>
      </p:sp>
      <p:sp>
        <p:nvSpPr>
          <p:cNvPr id="45" name="Text Box 42"/>
          <p:cNvSpPr txBox="1">
            <a:spLocks noChangeArrowheads="1"/>
          </p:cNvSpPr>
          <p:nvPr/>
        </p:nvSpPr>
        <p:spPr bwMode="auto">
          <a:xfrm>
            <a:off x="6620470" y="3519488"/>
            <a:ext cx="1990130" cy="519112"/>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smtClean="0">
                <a:solidFill>
                  <a:srgbClr val="000099"/>
                </a:solidFill>
                <a:latin typeface="Times New Roman" pitchFamily="18" charset="0"/>
                <a:cs typeface="Times New Roman" pitchFamily="18" charset="0"/>
              </a:rPr>
              <a:t>Núm</a:t>
            </a:r>
            <a:r>
              <a:rPr lang="en-US" sz="2800" b="1" dirty="0" smtClean="0">
                <a:solidFill>
                  <a:srgbClr val="000099"/>
                </a:solidFill>
                <a:latin typeface="Times New Roman" pitchFamily="18" charset="0"/>
                <a:cs typeface="Times New Roman" pitchFamily="18" charset="0"/>
              </a:rPr>
              <a:t> </a:t>
            </a:r>
            <a:r>
              <a:rPr lang="en-US" sz="2800" b="1" dirty="0" err="1" smtClean="0">
                <a:solidFill>
                  <a:srgbClr val="000099"/>
                </a:solidFill>
                <a:latin typeface="Times New Roman" pitchFamily="18" charset="0"/>
                <a:cs typeface="Times New Roman" pitchFamily="18" charset="0"/>
              </a:rPr>
              <a:t>thiếc</a:t>
            </a:r>
            <a:endParaRPr lang="en-US" sz="2800" b="1" dirty="0">
              <a:solidFill>
                <a:srgbClr val="000099"/>
              </a:solidFill>
              <a:latin typeface="Times New Roman" pitchFamily="18" charset="0"/>
              <a:cs typeface="Times New Roman" pitchFamily="18" charset="0"/>
            </a:endParaRPr>
          </a:p>
        </p:txBody>
      </p:sp>
      <p:sp>
        <p:nvSpPr>
          <p:cNvPr id="51" name="Text Box 42"/>
          <p:cNvSpPr txBox="1">
            <a:spLocks noChangeArrowheads="1"/>
          </p:cNvSpPr>
          <p:nvPr/>
        </p:nvSpPr>
        <p:spPr bwMode="auto">
          <a:xfrm>
            <a:off x="503639" y="1686580"/>
            <a:ext cx="2180228" cy="523220"/>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1</a:t>
            </a:r>
            <a:endParaRPr lang="en-US" sz="2800" b="1" dirty="0">
              <a:solidFill>
                <a:srgbClr val="FFFF00"/>
              </a:solidFill>
              <a:latin typeface="Times New Roman" pitchFamily="18" charset="0"/>
              <a:cs typeface="Times New Roman" pitchFamily="18" charset="0"/>
            </a:endParaRPr>
          </a:p>
        </p:txBody>
      </p:sp>
      <p:sp>
        <p:nvSpPr>
          <p:cNvPr id="52" name="Line 28"/>
          <p:cNvSpPr>
            <a:spLocks noChangeShapeType="1"/>
          </p:cNvSpPr>
          <p:nvPr/>
        </p:nvSpPr>
        <p:spPr bwMode="auto">
          <a:xfrm flipV="1">
            <a:off x="1856360" y="5629877"/>
            <a:ext cx="1039240" cy="23752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3" name="Line 27"/>
          <p:cNvSpPr>
            <a:spLocks noChangeShapeType="1"/>
          </p:cNvSpPr>
          <p:nvPr/>
        </p:nvSpPr>
        <p:spPr bwMode="auto">
          <a:xfrm>
            <a:off x="1676401" y="2227560"/>
            <a:ext cx="1036320" cy="28325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4" name="Line 29"/>
          <p:cNvSpPr>
            <a:spLocks noChangeShapeType="1"/>
          </p:cNvSpPr>
          <p:nvPr/>
        </p:nvSpPr>
        <p:spPr bwMode="auto">
          <a:xfrm flipV="1">
            <a:off x="5861777" y="1241725"/>
            <a:ext cx="996224" cy="4252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5" name="Text Box 41"/>
          <p:cNvSpPr txBox="1">
            <a:spLocks noChangeArrowheads="1"/>
          </p:cNvSpPr>
          <p:nvPr/>
        </p:nvSpPr>
        <p:spPr bwMode="auto">
          <a:xfrm>
            <a:off x="6911054" y="928687"/>
            <a:ext cx="1600200" cy="519113"/>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2</a:t>
            </a:r>
            <a:endParaRPr lang="en-US" sz="2800" b="1" dirty="0">
              <a:solidFill>
                <a:srgbClr val="FFFF00"/>
              </a:solidFill>
              <a:latin typeface="Times New Roman" pitchFamily="18" charset="0"/>
              <a:cs typeface="Times New Roman" pitchFamily="18" charset="0"/>
            </a:endParaRPr>
          </a:p>
        </p:txBody>
      </p:sp>
      <p:sp>
        <p:nvSpPr>
          <p:cNvPr id="42" name="Text Box 42"/>
          <p:cNvSpPr txBox="1">
            <a:spLocks noChangeArrowheads="1"/>
          </p:cNvSpPr>
          <p:nvPr/>
        </p:nvSpPr>
        <p:spPr bwMode="auto">
          <a:xfrm>
            <a:off x="6620470" y="3554104"/>
            <a:ext cx="1990130" cy="519112"/>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4</a:t>
            </a:r>
            <a:endParaRPr lang="en-US" sz="2800" b="1" dirty="0">
              <a:solidFill>
                <a:srgbClr val="FFFF00"/>
              </a:solidFill>
              <a:latin typeface="Times New Roman" pitchFamily="18" charset="0"/>
              <a:cs typeface="Times New Roman" pitchFamily="18" charset="0"/>
            </a:endParaRPr>
          </a:p>
        </p:txBody>
      </p:sp>
      <p:sp>
        <p:nvSpPr>
          <p:cNvPr id="44" name="Text Box 40"/>
          <p:cNvSpPr txBox="1">
            <a:spLocks noChangeArrowheads="1"/>
          </p:cNvSpPr>
          <p:nvPr/>
        </p:nvSpPr>
        <p:spPr bwMode="auto">
          <a:xfrm>
            <a:off x="6858000" y="5115580"/>
            <a:ext cx="1676400" cy="523220"/>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3</a:t>
            </a:r>
            <a:endParaRPr lang="en-US" sz="2800" b="1" dirty="0">
              <a:solidFill>
                <a:srgbClr val="FFFF00"/>
              </a:solidFill>
              <a:latin typeface="Times New Roman" pitchFamily="18" charset="0"/>
              <a:cs typeface="Times New Roman" pitchFamily="18" charset="0"/>
            </a:endParaRPr>
          </a:p>
        </p:txBody>
      </p:sp>
      <p:sp>
        <p:nvSpPr>
          <p:cNvPr id="46" name="Line 30"/>
          <p:cNvSpPr>
            <a:spLocks noChangeShapeType="1"/>
          </p:cNvSpPr>
          <p:nvPr/>
        </p:nvSpPr>
        <p:spPr bwMode="auto">
          <a:xfrm>
            <a:off x="5667466" y="5369948"/>
            <a:ext cx="1029337" cy="5204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6" name="Text Box 43"/>
          <p:cNvSpPr txBox="1">
            <a:spLocks noChangeArrowheads="1"/>
          </p:cNvSpPr>
          <p:nvPr/>
        </p:nvSpPr>
        <p:spPr bwMode="auto">
          <a:xfrm>
            <a:off x="628338" y="5895335"/>
            <a:ext cx="1552575" cy="519113"/>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5</a:t>
            </a:r>
            <a:endParaRPr lang="en-US" sz="2800" b="1" dirty="0">
              <a:solidFill>
                <a:srgbClr val="FFFF00"/>
              </a:solidFill>
              <a:latin typeface="Times New Roman" pitchFamily="18" charset="0"/>
              <a:cs typeface="Times New Roman" pitchFamily="18" charset="0"/>
            </a:endParaRPr>
          </a:p>
        </p:txBody>
      </p:sp>
      <p:sp>
        <p:nvSpPr>
          <p:cNvPr id="57" name="Text Box 43"/>
          <p:cNvSpPr txBox="1">
            <a:spLocks noChangeArrowheads="1"/>
          </p:cNvSpPr>
          <p:nvPr/>
        </p:nvSpPr>
        <p:spPr bwMode="auto">
          <a:xfrm>
            <a:off x="6903093" y="2209800"/>
            <a:ext cx="1552575" cy="519113"/>
          </a:xfrm>
          <a:prstGeom prst="rect">
            <a:avLst/>
          </a:prstGeom>
          <a:solidFill>
            <a:srgbClr val="00FFFF"/>
          </a:solidFill>
          <a:ln>
            <a:headEnd/>
            <a:tailEnd/>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dirty="0" err="1">
                <a:solidFill>
                  <a:srgbClr val="000099"/>
                </a:solidFill>
                <a:latin typeface="Times New Roman" pitchFamily="18" charset="0"/>
                <a:cs typeface="Times New Roman" pitchFamily="18" charset="0"/>
              </a:rPr>
              <a:t>đ</a:t>
            </a:r>
            <a:r>
              <a:rPr lang="en-US" sz="2800" b="1" dirty="0" err="1" smtClean="0">
                <a:solidFill>
                  <a:srgbClr val="000099"/>
                </a:solidFill>
                <a:latin typeface="Times New Roman" pitchFamily="18" charset="0"/>
                <a:cs typeface="Times New Roman" pitchFamily="18" charset="0"/>
              </a:rPr>
              <a:t>ui</a:t>
            </a:r>
            <a:r>
              <a:rPr lang="en-US" sz="2800" b="1" dirty="0" smtClean="0">
                <a:solidFill>
                  <a:srgbClr val="000099"/>
                </a:solidFill>
                <a:latin typeface="Times New Roman" pitchFamily="18" charset="0"/>
                <a:cs typeface="Times New Roman" pitchFamily="18" charset="0"/>
              </a:rPr>
              <a:t> </a:t>
            </a:r>
            <a:r>
              <a:rPr lang="en-US" sz="2800" b="1" dirty="0" err="1" smtClean="0">
                <a:solidFill>
                  <a:srgbClr val="000099"/>
                </a:solidFill>
                <a:latin typeface="Times New Roman" pitchFamily="18" charset="0"/>
                <a:cs typeface="Times New Roman" pitchFamily="18" charset="0"/>
              </a:rPr>
              <a:t>đèn</a:t>
            </a:r>
            <a:endParaRPr lang="en-US" sz="2800" b="1" dirty="0">
              <a:solidFill>
                <a:srgbClr val="000099"/>
              </a:solidFill>
              <a:latin typeface="Times New Roman" pitchFamily="18" charset="0"/>
              <a:cs typeface="Times New Roman" pitchFamily="18" charset="0"/>
            </a:endParaRPr>
          </a:p>
        </p:txBody>
      </p:sp>
      <p:sp>
        <p:nvSpPr>
          <p:cNvPr id="59" name="Line 28"/>
          <p:cNvSpPr>
            <a:spLocks noChangeShapeType="1"/>
          </p:cNvSpPr>
          <p:nvPr/>
        </p:nvSpPr>
        <p:spPr bwMode="auto">
          <a:xfrm>
            <a:off x="5863853" y="2454534"/>
            <a:ext cx="951582" cy="2902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60" name="Text Box 43"/>
          <p:cNvSpPr txBox="1">
            <a:spLocks noChangeArrowheads="1"/>
          </p:cNvSpPr>
          <p:nvPr/>
        </p:nvSpPr>
        <p:spPr bwMode="auto">
          <a:xfrm>
            <a:off x="6934200" y="2224087"/>
            <a:ext cx="1552575" cy="519113"/>
          </a:xfrm>
          <a:prstGeom prst="rect">
            <a:avLst/>
          </a:prstGeom>
          <a:ln>
            <a:headEnd/>
            <a:tailEnd/>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6</a:t>
            </a:r>
            <a:endParaRPr lang="en-US" sz="2800" b="1" dirty="0">
              <a:solidFill>
                <a:srgbClr val="FFFF00"/>
              </a:solidFill>
              <a:latin typeface="Times New Roman" pitchFamily="18" charset="0"/>
              <a:cs typeface="Times New Roman" pitchFamily="18" charset="0"/>
            </a:endParaRPr>
          </a:p>
        </p:txBody>
      </p:sp>
      <p:grpSp>
        <p:nvGrpSpPr>
          <p:cNvPr id="61" name="Group 8"/>
          <p:cNvGrpSpPr>
            <a:grpSpLocks/>
          </p:cNvGrpSpPr>
          <p:nvPr/>
        </p:nvGrpSpPr>
        <p:grpSpPr bwMode="auto">
          <a:xfrm>
            <a:off x="0" y="0"/>
            <a:ext cx="9144000" cy="6858000"/>
            <a:chOff x="-48" y="0"/>
            <a:chExt cx="5808" cy="4320"/>
          </a:xfrm>
        </p:grpSpPr>
        <p:pic>
          <p:nvPicPr>
            <p:cNvPr id="62" name="Picture 9"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0"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1"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2"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05563649"/>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12684"/>
                                        </p:tgtEl>
                                        <p:attrNameLst>
                                          <p:attrName>style.visibility</p:attrName>
                                        </p:attrNameLst>
                                      </p:cBhvr>
                                      <p:to>
                                        <p:strVal val="visible"/>
                                      </p:to>
                                    </p:set>
                                    <p:anim calcmode="lin" valueType="num">
                                      <p:cBhvr additive="base">
                                        <p:cTn id="7" dur="500" fill="hold"/>
                                        <p:tgtEl>
                                          <p:spTgt spid="112684"/>
                                        </p:tgtEl>
                                        <p:attrNameLst>
                                          <p:attrName>ppt_x</p:attrName>
                                        </p:attrNameLst>
                                      </p:cBhvr>
                                      <p:tavLst>
                                        <p:tav tm="0">
                                          <p:val>
                                            <p:strVal val="0-#ppt_w/2"/>
                                          </p:val>
                                        </p:tav>
                                        <p:tav tm="100000">
                                          <p:val>
                                            <p:strVal val="#ppt_x"/>
                                          </p:val>
                                        </p:tav>
                                      </p:tavLst>
                                    </p:anim>
                                    <p:anim calcmode="lin" valueType="num">
                                      <p:cBhvr additive="base">
                                        <p:cTn id="8" dur="500" fill="hold"/>
                                        <p:tgtEl>
                                          <p:spTgt spid="11268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 presetClass="entr" presetSubtype="16" fill="hold" grpId="1" nodeType="afterEffect">
                                  <p:stCondLst>
                                    <p:cond delay="0"/>
                                  </p:stCondLst>
                                  <p:iterate type="lt">
                                    <p:tmPct val="0"/>
                                  </p:iterate>
                                  <p:childTnLst>
                                    <p:set>
                                      <p:cBhvr>
                                        <p:cTn id="11" dur="1" fill="hold">
                                          <p:stCondLst>
                                            <p:cond delay="0"/>
                                          </p:stCondLst>
                                        </p:cTn>
                                        <p:tgtEl>
                                          <p:spTgt spid="142390"/>
                                        </p:tgtEl>
                                        <p:attrNameLst>
                                          <p:attrName>style.visibility</p:attrName>
                                        </p:attrNameLst>
                                      </p:cBhvr>
                                      <p:to>
                                        <p:strVal val="visible"/>
                                      </p:to>
                                    </p:set>
                                    <p:animEffect transition="in" filter="box(in)">
                                      <p:cBhvr>
                                        <p:cTn id="12" dur="1000"/>
                                        <p:tgtEl>
                                          <p:spTgt spid="142390"/>
                                        </p:tgtEl>
                                      </p:cBhvr>
                                    </p:animEffect>
                                  </p:childTnLst>
                                  <p:subTnLst>
                                    <p:audio>
                                      <p:cMediaNode>
                                        <p:cTn display="0" masterRel="sameClick">
                                          <p:stCondLst>
                                            <p:cond evt="begin" delay="0">
                                              <p:tn val="10"/>
                                            </p:cond>
                                          </p:stCondLst>
                                          <p:endCondLst>
                                            <p:cond evt="onStopAudio" delay="0">
                                              <p:tgtEl>
                                                <p:sldTgt/>
                                              </p:tgtEl>
                                            </p:cond>
                                          </p:endCondLst>
                                        </p:cTn>
                                        <p:tgtEl>
                                          <p:sndTgt r:embed="rId3" name="ID.WAV"/>
                                        </p:tgtEl>
                                      </p:cMediaNode>
                                    </p:audio>
                                  </p:subTnLst>
                                </p:cTn>
                              </p:par>
                            </p:childTnLst>
                          </p:cTn>
                        </p:par>
                        <p:par>
                          <p:cTn id="13" fill="hold" nodeType="afterGroup">
                            <p:stCondLst>
                              <p:cond delay="1500"/>
                            </p:stCondLst>
                            <p:childTnLst>
                              <p:par>
                                <p:cTn id="14" presetID="0" presetClass="path" presetSubtype="0" accel="50000" decel="50000" fill="hold" grpId="0" nodeType="afterEffect">
                                  <p:stCondLst>
                                    <p:cond delay="0"/>
                                  </p:stCondLst>
                                  <p:iterate type="lt">
                                    <p:tmPct val="10000"/>
                                  </p:iterate>
                                  <p:childTnLst>
                                    <p:animMotion origin="layout" path="M 0.02848 -0.04144 C 0.03681 -0.07407 0.04723 -0.08588 0.07136 -0.09884 C 0.10799 -0.09607 0.12969 -0.09097 0.16424 -0.08287 C 0.18212 -0.0787 0.1849 -0.08148 0.20226 -0.07338 C 0.22136 -0.06435 0.23698 -0.05255 0.25712 -0.04815 C 0.27205 -0.03935 0.28611 -0.03056 0.3 -0.01921 C 0.31111 0.00301 0.3 0.02384 0.28334 0.03125 C 0.26736 0.03032 0.25139 0.03102 0.23559 0.02824 C 0.21372 0.02454 0.19393 0.01042 0.17379 -0.00069 C 0.17136 -0.0037 0.16927 -0.00694 0.16667 -0.00972 C 0.16441 -0.01227 0.16111 -0.01319 0.15955 -0.0162 C 0.15695 -0.02199 0.15625 -0.02917 0.15469 -0.03519 C 0.15382 -0.03843 0.15226 -0.04468 0.15226 -0.04444 C 0.15313 -0.05255 0.15313 -0.05972 0.15469 -0.06713 C 0.15816 -0.08194 0.18073 -0.09005 0.19045 -0.09236 C 0.19827 -0.09444 0.21424 -0.10625 0.21424 -0.09583 C 0.21424 -0.08495 0.19045 -0.08935 0.19045 -0.08889 C 0.17431 -0.06759 0.1948 -0.09259 0.16667 -0.07014 C 0.15348 -0.05972 0.16615 -0.06019 0.15 -0.05116 C 0.14393 -0.04815 0.13091 -0.04468 0.13091 -0.04444 C 0.08177 -0.04583 0.0323 -0.04259 -0.01666 -0.04815 C -0.01996 -0.04838 -0.01944 -0.05625 -0.01909 -0.06065 C -0.01857 -0.06829 -0.01684 -0.07616 -0.01441 -0.08287 C -0.0052 -0.10949 0.01545 -0.12384 0.03559 -0.13032 C 0.05712 -0.12824 0.07865 -0.12755 0.1 -0.12431 C 0.11927 -0.12107 0.13855 -0.10116 0.15469 -0.08935 C 0.16407 -0.08218 0.175 -0.07917 0.18334 -0.07014 C 0.18733 -0.06597 0.1908 -0.06134 0.19514 -0.05741 C 0.20209 -0.05162 0.20816 -0.05 0.21424 -0.04144 C 0.21771 -0.02778 0.21615 -0.0206 0.20955 -0.00972 C 0.1974 0.01018 0.19375 0.02338 0.17622 0.03125 C 0.17466 0.03426 0.17414 0.03981 0.17136 0.04097 C 0.15521 0.04768 0.13507 0.04282 0.11893 0.04097 C 0.08785 0.03241 0.13316 0.04444 0.08559 0.03426 C 0.07657 0.03287 0.06858 0.02662 0.05955 0.02523 C 0.05 0.02361 0.04045 0.02245 0.03091 0.02199 C 0.0191 0.01875 0.01181 0.0125 -3.33333E-6 0.00926 C -0.00816 -0.00116 -0.01736 -0.00162 -0.02621 -0.01319 C -0.03385 -0.02338 -0.02968 -0.0169 -0.03819 -0.03218 C -0.04114 -0.04861 -0.04652 -0.06134 -0.04045 -0.07986 C -0.03889 -0.08426 -0.02482 -0.09375 -0.02152 -0.09583 C -0.01684 -0.09815 -0.00711 -0.10185 -0.00711 -0.10162 C 0.06268 -0.10069 0.13455 -0.11806 0.20226 -0.09583 C 0.20747 -0.09398 0.21146 -0.08773 0.21667 -0.08588 C 0.22848 -0.07014 0.23559 -0.04537 0.25226 -0.03843 C 0.25799 -0.02847 0.26962 -0.01134 0.27379 -0.00069 C 0.28473 0.02801 0.26632 -0.01088 0.28091 0.01875 C 0.2757 0.03935 0.26216 0.04398 0.24757 0.05046 C 0.23351 0.05671 0.22066 0.06458 0.20712 0.07199 C 0.1974 0.07801 0.18542 0.07801 0.17622 0.08542 C 0.16146 0.09722 0.16875 0.09259 0.15469 0.09815 C 0.14427 0.10648 0.13282 0.11505 0.12136 0.12037 C 0.07848 0.11736 0.08125 0.12037 0.05226 0.10116 C 0.03368 0.07662 0.00782 0.06157 -0.00711 0.03125 C -0.00642 0.02731 -0.00573 0.02245 -0.00486 0.01875 C -0.00347 0.01227 -3.33333E-6 -0.00069 -3.33333E-6 3.7037E-7 " pathEditMode="relative" rAng="0" ptsTypes="AAAAAAAAAAAAAAAAAAAAAAAAAAAAAAAAAAAAAAAAAAAAAAAAAAAAAAAA">
                                      <p:cBhvr>
                                        <p:cTn id="15" dur="3000" fill="hold"/>
                                        <p:tgtEl>
                                          <p:spTgt spid="142390"/>
                                        </p:tgtEl>
                                        <p:attrNameLst>
                                          <p:attrName>ppt_x</p:attrName>
                                          <p:attrName>ppt_y</p:attrName>
                                        </p:attrNameLst>
                                      </p:cBhvr>
                                      <p:rCtr x="10208" y="363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6"/>
                    </p:tgtEl>
                  </p:cond>
                </p:stCondLst>
                <p:endSync evt="end" delay="0">
                  <p:rtn val="all"/>
                </p:endSync>
                <p:childTnLst>
                  <p:par>
                    <p:cTn id="17" fill="hold">
                      <p:stCondLst>
                        <p:cond delay="0"/>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683"/>
                                        </p:tgtEl>
                                        <p:attrNameLst>
                                          <p:attrName>style.visibility</p:attrName>
                                        </p:attrNameLst>
                                      </p:cBhvr>
                                      <p:to>
                                        <p:strVal val="visible"/>
                                      </p:to>
                                    </p:set>
                                    <p:anim calcmode="lin" valueType="num">
                                      <p:cBhvr additive="base">
                                        <p:cTn id="21" dur="500" fill="hold"/>
                                        <p:tgtEl>
                                          <p:spTgt spid="112683"/>
                                        </p:tgtEl>
                                        <p:attrNameLst>
                                          <p:attrName>ppt_x</p:attrName>
                                        </p:attrNameLst>
                                      </p:cBhvr>
                                      <p:tavLst>
                                        <p:tav tm="0">
                                          <p:val>
                                            <p:strVal val="#ppt_x"/>
                                          </p:val>
                                        </p:tav>
                                        <p:tav tm="100000">
                                          <p:val>
                                            <p:strVal val="#ppt_x"/>
                                          </p:val>
                                        </p:tav>
                                      </p:tavLst>
                                    </p:anim>
                                    <p:anim calcmode="lin" valueType="num">
                                      <p:cBhvr additive="base">
                                        <p:cTn id="22" dur="500" fill="hold"/>
                                        <p:tgtEl>
                                          <p:spTgt spid="112683"/>
                                        </p:tgtEl>
                                        <p:attrNameLst>
                                          <p:attrName>ppt_y</p:attrName>
                                        </p:attrNameLst>
                                      </p:cBhvr>
                                      <p:tavLst>
                                        <p:tav tm="0">
                                          <p:val>
                                            <p:strVal val="1+#ppt_h/2"/>
                                          </p:val>
                                        </p:tav>
                                        <p:tav tm="100000">
                                          <p:val>
                                            <p:strVal val="#ppt_y"/>
                                          </p:val>
                                        </p:tav>
                                      </p:tavLst>
                                    </p:anim>
                                  </p:childTnLst>
                                </p:cTn>
                              </p:par>
                              <p:par>
                                <p:cTn id="23" presetID="22" presetClass="exit" presetSubtype="4" fill="hold" grpId="0" nodeType="withEffect">
                                  <p:stCondLst>
                                    <p:cond delay="0"/>
                                  </p:stCondLst>
                                  <p:childTnLst>
                                    <p:animEffect transition="out" filter="wipe(down)">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2680"/>
                                        </p:tgtEl>
                                        <p:attrNameLst>
                                          <p:attrName>style.visibility</p:attrName>
                                        </p:attrNameLst>
                                      </p:cBhvr>
                                      <p:to>
                                        <p:strVal val="visible"/>
                                      </p:to>
                                    </p:set>
                                    <p:animEffect transition="in" filter="circle(in)">
                                      <p:cBhvr>
                                        <p:cTn id="31" dur="2000"/>
                                        <p:tgtEl>
                                          <p:spTgt spid="112680"/>
                                        </p:tgtEl>
                                      </p:cBhvr>
                                    </p:animEffect>
                                  </p:childTnLst>
                                </p:cTn>
                              </p:par>
                              <p:par>
                                <p:cTn id="32" presetID="2" presetClass="exit" presetSubtype="4" fill="hold" grpId="0" nodeType="withEffect">
                                  <p:stCondLst>
                                    <p:cond delay="0"/>
                                  </p:stCondLst>
                                  <p:childTnLst>
                                    <p:anim calcmode="lin" valueType="num">
                                      <p:cBhvr additive="base">
                                        <p:cTn id="33" dur="500"/>
                                        <p:tgtEl>
                                          <p:spTgt spid="44"/>
                                        </p:tgtEl>
                                        <p:attrNameLst>
                                          <p:attrName>ppt_x</p:attrName>
                                        </p:attrNameLst>
                                      </p:cBhvr>
                                      <p:tavLst>
                                        <p:tav tm="0">
                                          <p:val>
                                            <p:strVal val="ppt_x"/>
                                          </p:val>
                                        </p:tav>
                                        <p:tav tm="100000">
                                          <p:val>
                                            <p:strVal val="ppt_x"/>
                                          </p:val>
                                        </p:tav>
                                      </p:tavLst>
                                    </p:anim>
                                    <p:anim calcmode="lin" valueType="num">
                                      <p:cBhvr additive="base">
                                        <p:cTn id="34" dur="500"/>
                                        <p:tgtEl>
                                          <p:spTgt spid="44"/>
                                        </p:tgtEl>
                                        <p:attrNameLst>
                                          <p:attrName>ppt_y</p:attrName>
                                        </p:attrNameLst>
                                      </p:cBhvr>
                                      <p:tavLst>
                                        <p:tav tm="0">
                                          <p:val>
                                            <p:strVal val="ppt_y"/>
                                          </p:val>
                                        </p:tav>
                                        <p:tav tm="100000">
                                          <p:val>
                                            <p:strVal val="1+ppt_h/2"/>
                                          </p:val>
                                        </p:tav>
                                      </p:tavLst>
                                    </p:anim>
                                    <p:set>
                                      <p:cBhvr>
                                        <p:cTn id="3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1+#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par>
                                <p:cTn id="43" presetID="2" presetClass="exit" presetSubtype="4" fill="hold" grpId="0" nodeType="withEffect">
                                  <p:stCondLst>
                                    <p:cond delay="0"/>
                                  </p:stCondLst>
                                  <p:childTnLst>
                                    <p:anim calcmode="lin" valueType="num">
                                      <p:cBhvr additive="base">
                                        <p:cTn id="44" dur="500"/>
                                        <p:tgtEl>
                                          <p:spTgt spid="42"/>
                                        </p:tgtEl>
                                        <p:attrNameLst>
                                          <p:attrName>ppt_x</p:attrName>
                                        </p:attrNameLst>
                                      </p:cBhvr>
                                      <p:tavLst>
                                        <p:tav tm="0">
                                          <p:val>
                                            <p:strVal val="ppt_x"/>
                                          </p:val>
                                        </p:tav>
                                        <p:tav tm="100000">
                                          <p:val>
                                            <p:strVal val="ppt_x"/>
                                          </p:val>
                                        </p:tav>
                                      </p:tavLst>
                                    </p:anim>
                                    <p:anim calcmode="lin" valueType="num">
                                      <p:cBhvr additive="base">
                                        <p:cTn id="45" dur="500"/>
                                        <p:tgtEl>
                                          <p:spTgt spid="42"/>
                                        </p:tgtEl>
                                        <p:attrNameLst>
                                          <p:attrName>ppt_y</p:attrName>
                                        </p:attrNameLst>
                                      </p:cBhvr>
                                      <p:tavLst>
                                        <p:tav tm="0">
                                          <p:val>
                                            <p:strVal val="ppt_y"/>
                                          </p:val>
                                        </p:tav>
                                        <p:tav tm="100000">
                                          <p:val>
                                            <p:strVal val="1+ppt_h/2"/>
                                          </p:val>
                                        </p:tav>
                                      </p:tavLst>
                                    </p:anim>
                                    <p:set>
                                      <p:cBhvr>
                                        <p:cTn id="4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right)">
                                      <p:cBhvr>
                                        <p:cTn id="52" dur="500"/>
                                        <p:tgtEl>
                                          <p:spTgt spid="57"/>
                                        </p:tgtEl>
                                      </p:cBhvr>
                                    </p:animEffect>
                                  </p:childTnLst>
                                </p:cTn>
                              </p:par>
                              <p:par>
                                <p:cTn id="53" presetID="2" presetClass="exit" presetSubtype="2" fill="hold" grpId="0" nodeType="withEffect">
                                  <p:stCondLst>
                                    <p:cond delay="0"/>
                                  </p:stCondLst>
                                  <p:childTnLst>
                                    <p:anim calcmode="lin" valueType="num">
                                      <p:cBhvr additive="base">
                                        <p:cTn id="54" dur="500"/>
                                        <p:tgtEl>
                                          <p:spTgt spid="60"/>
                                        </p:tgtEl>
                                        <p:attrNameLst>
                                          <p:attrName>ppt_x</p:attrName>
                                        </p:attrNameLst>
                                      </p:cBhvr>
                                      <p:tavLst>
                                        <p:tav tm="0">
                                          <p:val>
                                            <p:strVal val="ppt_x"/>
                                          </p:val>
                                        </p:tav>
                                        <p:tav tm="100000">
                                          <p:val>
                                            <p:strVal val="1+ppt_w/2"/>
                                          </p:val>
                                        </p:tav>
                                      </p:tavLst>
                                    </p:anim>
                                    <p:anim calcmode="lin" valueType="num">
                                      <p:cBhvr additive="base">
                                        <p:cTn id="55" dur="500"/>
                                        <p:tgtEl>
                                          <p:spTgt spid="60"/>
                                        </p:tgtEl>
                                        <p:attrNameLst>
                                          <p:attrName>ppt_y</p:attrName>
                                        </p:attrNameLst>
                                      </p:cBhvr>
                                      <p:tavLst>
                                        <p:tav tm="0">
                                          <p:val>
                                            <p:strVal val="ppt_y"/>
                                          </p:val>
                                        </p:tav>
                                        <p:tav tm="100000">
                                          <p:val>
                                            <p:strVal val="ppt_y"/>
                                          </p:val>
                                        </p:tav>
                                      </p:tavLst>
                                    </p:anim>
                                    <p:set>
                                      <p:cBhvr>
                                        <p:cTn id="5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2" presetClass="entr" presetSubtype="9" fill="hold" grpId="0" nodeType="clickEffect">
                                  <p:stCondLst>
                                    <p:cond delay="0"/>
                                  </p:stCondLst>
                                  <p:childTnLst>
                                    <p:set>
                                      <p:cBhvr>
                                        <p:cTn id="61" dur="1" fill="hold">
                                          <p:stCondLst>
                                            <p:cond delay="0"/>
                                          </p:stCondLst>
                                        </p:cTn>
                                        <p:tgtEl>
                                          <p:spTgt spid="112681"/>
                                        </p:tgtEl>
                                        <p:attrNameLst>
                                          <p:attrName>style.visibility</p:attrName>
                                        </p:attrNameLst>
                                      </p:cBhvr>
                                      <p:to>
                                        <p:strVal val="visible"/>
                                      </p:to>
                                    </p:set>
                                    <p:anim calcmode="lin" valueType="num">
                                      <p:cBhvr additive="base">
                                        <p:cTn id="62" dur="500" fill="hold"/>
                                        <p:tgtEl>
                                          <p:spTgt spid="112681"/>
                                        </p:tgtEl>
                                        <p:attrNameLst>
                                          <p:attrName>ppt_x</p:attrName>
                                        </p:attrNameLst>
                                      </p:cBhvr>
                                      <p:tavLst>
                                        <p:tav tm="0">
                                          <p:val>
                                            <p:strVal val="0-#ppt_w/2"/>
                                          </p:val>
                                        </p:tav>
                                        <p:tav tm="100000">
                                          <p:val>
                                            <p:strVal val="#ppt_x"/>
                                          </p:val>
                                        </p:tav>
                                      </p:tavLst>
                                    </p:anim>
                                    <p:anim calcmode="lin" valueType="num">
                                      <p:cBhvr additive="base">
                                        <p:cTn id="63" dur="500" fill="hold"/>
                                        <p:tgtEl>
                                          <p:spTgt spid="112681"/>
                                        </p:tgtEl>
                                        <p:attrNameLst>
                                          <p:attrName>ppt_y</p:attrName>
                                        </p:attrNameLst>
                                      </p:cBhvr>
                                      <p:tavLst>
                                        <p:tav tm="0">
                                          <p:val>
                                            <p:strVal val="0-#ppt_h/2"/>
                                          </p:val>
                                        </p:tav>
                                        <p:tav tm="100000">
                                          <p:val>
                                            <p:strVal val="#ppt_y"/>
                                          </p:val>
                                        </p:tav>
                                      </p:tavLst>
                                    </p:anim>
                                  </p:childTnLst>
                                </p:cTn>
                              </p:par>
                              <p:par>
                                <p:cTn id="64" presetID="6" presetClass="exit" presetSubtype="32" fill="hold" grpId="0" nodeType="withEffect">
                                  <p:stCondLst>
                                    <p:cond delay="0"/>
                                  </p:stCondLst>
                                  <p:childTnLst>
                                    <p:animEffect transition="out" filter="circle(out)">
                                      <p:cBhvr>
                                        <p:cTn id="65" dur="2000"/>
                                        <p:tgtEl>
                                          <p:spTgt spid="55"/>
                                        </p:tgtEl>
                                      </p:cBhvr>
                                    </p:animEffect>
                                    <p:set>
                                      <p:cBhvr>
                                        <p:cTn id="66"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1"/>
                    </p:tgtEl>
                  </p:cond>
                </p:stCondLst>
                <p:endSync evt="end" delay="0">
                  <p:rtn val="all"/>
                </p:endSync>
                <p:childTnLst>
                  <p:par>
                    <p:cTn id="68" fill="hold">
                      <p:stCondLst>
                        <p:cond delay="0"/>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12682"/>
                                        </p:tgtEl>
                                        <p:attrNameLst>
                                          <p:attrName>style.visibility</p:attrName>
                                        </p:attrNameLst>
                                      </p:cBhvr>
                                      <p:to>
                                        <p:strVal val="visible"/>
                                      </p:to>
                                    </p:set>
                                    <p:anim calcmode="lin" valueType="num">
                                      <p:cBhvr additive="base">
                                        <p:cTn id="72" dur="500" fill="hold"/>
                                        <p:tgtEl>
                                          <p:spTgt spid="112682"/>
                                        </p:tgtEl>
                                        <p:attrNameLst>
                                          <p:attrName>ppt_x</p:attrName>
                                        </p:attrNameLst>
                                      </p:cBhvr>
                                      <p:tavLst>
                                        <p:tav tm="0">
                                          <p:val>
                                            <p:strVal val="0-#ppt_w/2"/>
                                          </p:val>
                                        </p:tav>
                                        <p:tav tm="100000">
                                          <p:val>
                                            <p:strVal val="#ppt_x"/>
                                          </p:val>
                                        </p:tav>
                                      </p:tavLst>
                                    </p:anim>
                                    <p:anim calcmode="lin" valueType="num">
                                      <p:cBhvr additive="base">
                                        <p:cTn id="73" dur="500" fill="hold"/>
                                        <p:tgtEl>
                                          <p:spTgt spid="112682"/>
                                        </p:tgtEl>
                                        <p:attrNameLst>
                                          <p:attrName>ppt_y</p:attrName>
                                        </p:attrNameLst>
                                      </p:cBhvr>
                                      <p:tavLst>
                                        <p:tav tm="0">
                                          <p:val>
                                            <p:strVal val="#ppt_y"/>
                                          </p:val>
                                        </p:tav>
                                        <p:tav tm="100000">
                                          <p:val>
                                            <p:strVal val="#ppt_y"/>
                                          </p:val>
                                        </p:tav>
                                      </p:tavLst>
                                    </p:anim>
                                  </p:childTnLst>
                                </p:cTn>
                              </p:par>
                              <p:par>
                                <p:cTn id="74" presetID="6" presetClass="exit" presetSubtype="32" fill="hold" grpId="0" nodeType="withEffect">
                                  <p:stCondLst>
                                    <p:cond delay="0"/>
                                  </p:stCondLst>
                                  <p:childTnLst>
                                    <p:animEffect transition="out" filter="circle(out)">
                                      <p:cBhvr>
                                        <p:cTn id="75" dur="2000"/>
                                        <p:tgtEl>
                                          <p:spTgt spid="51"/>
                                        </p:tgtEl>
                                      </p:cBhvr>
                                    </p:animEffect>
                                    <p:set>
                                      <p:cBhvr>
                                        <p:cTn id="76" dur="1" fill="hold">
                                          <p:stCondLst>
                                            <p:cond delay="1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112680" grpId="0" animBg="1"/>
      <p:bldP spid="112681" grpId="0" animBg="1"/>
      <p:bldP spid="112682" grpId="0" animBg="1"/>
      <p:bldP spid="112683" grpId="0" animBg="1"/>
      <p:bldP spid="142390" grpId="0"/>
      <p:bldP spid="142390" grpId="1"/>
      <p:bldP spid="45" grpId="0" animBg="1"/>
      <p:bldP spid="51" grpId="0" animBg="1"/>
      <p:bldP spid="55" grpId="0" animBg="1"/>
      <p:bldP spid="42" grpId="0" animBg="1"/>
      <p:bldP spid="44" grpId="0" animBg="1"/>
      <p:bldP spid="56" grpId="0" animBg="1"/>
      <p:bldP spid="57" grpId="0" animBg="1"/>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grpSp>
        <p:nvGrpSpPr>
          <p:cNvPr id="14338" name="Group 8"/>
          <p:cNvGrpSpPr>
            <a:grpSpLocks/>
          </p:cNvGrpSpPr>
          <p:nvPr/>
        </p:nvGrpSpPr>
        <p:grpSpPr bwMode="auto">
          <a:xfrm>
            <a:off x="0" y="0"/>
            <a:ext cx="9144000" cy="6858000"/>
            <a:chOff x="-48" y="0"/>
            <a:chExt cx="5808" cy="4320"/>
          </a:xfrm>
        </p:grpSpPr>
        <p:pic>
          <p:nvPicPr>
            <p:cNvPr id="14350"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Text Box 22"/>
          <p:cNvSpPr txBox="1">
            <a:spLocks noChangeArrowheads="1"/>
          </p:cNvSpPr>
          <p:nvPr/>
        </p:nvSpPr>
        <p:spPr bwMode="auto">
          <a:xfrm>
            <a:off x="2895600" y="1173163"/>
            <a:ext cx="3886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chemeClr val="bg1"/>
                </a:solidFill>
                <a:latin typeface="Times New Roman" pitchFamily="18" charset="0"/>
                <a:cs typeface="Times New Roman" pitchFamily="18" charset="0"/>
              </a:rPr>
              <a:t>Môn: Khoa học </a:t>
            </a:r>
          </a:p>
        </p:txBody>
      </p:sp>
      <p:sp>
        <p:nvSpPr>
          <p:cNvPr id="14340" name="Text Box 3"/>
          <p:cNvSpPr txBox="1">
            <a:spLocks noChangeArrowheads="1"/>
          </p:cNvSpPr>
          <p:nvPr/>
        </p:nvSpPr>
        <p:spPr bwMode="auto">
          <a:xfrm>
            <a:off x="1905000" y="2057400"/>
            <a:ext cx="640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FFFF00"/>
                </a:solidFill>
                <a:latin typeface="Times New Roman" pitchFamily="18" charset="0"/>
                <a:cs typeface="Times New Roman" pitchFamily="18" charset="0"/>
              </a:rPr>
              <a:t>Bài: Lắp mạch điện đơn giản </a:t>
            </a:r>
            <a:r>
              <a:rPr lang="en-US" sz="2800" b="1">
                <a:solidFill>
                  <a:schemeClr val="bg1"/>
                </a:solidFill>
                <a:latin typeface="Times New Roman" pitchFamily="18" charset="0"/>
                <a:cs typeface="Times New Roman" pitchFamily="18" charset="0"/>
              </a:rPr>
              <a:t>(tiết 1)</a:t>
            </a:r>
            <a:endParaRPr lang="en-US" sz="2800" i="1">
              <a:solidFill>
                <a:schemeClr val="bg1"/>
              </a:solidFill>
              <a:latin typeface="Times New Roman" pitchFamily="18" charset="0"/>
              <a:cs typeface="Times New Roman" pitchFamily="18" charset="0"/>
            </a:endParaRPr>
          </a:p>
        </p:txBody>
      </p:sp>
      <p:sp>
        <p:nvSpPr>
          <p:cNvPr id="103439" name="Text Box 15"/>
          <p:cNvSpPr txBox="1">
            <a:spLocks noChangeArrowheads="1"/>
          </p:cNvSpPr>
          <p:nvPr/>
        </p:nvSpPr>
        <p:spPr bwMode="auto">
          <a:xfrm>
            <a:off x="2362200" y="4495800"/>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dirty="0" err="1" smtClean="0">
                <a:solidFill>
                  <a:schemeClr val="bg1"/>
                </a:solidFill>
                <a:latin typeface="Times New Roman" pitchFamily="18" charset="0"/>
                <a:cs typeface="Times New Roman" pitchFamily="18" charset="0"/>
              </a:rPr>
              <a:t>Thực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hành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kiểm</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điện</a:t>
            </a:r>
            <a:r>
              <a:rPr lang="en-US" sz="3200" b="1" dirty="0">
                <a:solidFill>
                  <a:schemeClr val="bg1"/>
                </a:solidFill>
                <a:latin typeface="Times New Roman" pitchFamily="18" charset="0"/>
                <a:cs typeface="Times New Roman" pitchFamily="18" charset="0"/>
              </a:rPr>
              <a:t> </a:t>
            </a:r>
          </a:p>
        </p:txBody>
      </p:sp>
      <p:grpSp>
        <p:nvGrpSpPr>
          <p:cNvPr id="14342" name="Group 8"/>
          <p:cNvGrpSpPr>
            <a:grpSpLocks/>
          </p:cNvGrpSpPr>
          <p:nvPr/>
        </p:nvGrpSpPr>
        <p:grpSpPr bwMode="auto">
          <a:xfrm>
            <a:off x="0" y="0"/>
            <a:ext cx="9144000" cy="6858000"/>
            <a:chOff x="-48" y="0"/>
            <a:chExt cx="5808" cy="4320"/>
          </a:xfrm>
        </p:grpSpPr>
        <p:pic>
          <p:nvPicPr>
            <p:cNvPr id="14346"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51" name="Text Box 27"/>
          <p:cNvSpPr txBox="1">
            <a:spLocks noChangeArrowheads="1"/>
          </p:cNvSpPr>
          <p:nvPr/>
        </p:nvSpPr>
        <p:spPr bwMode="auto">
          <a:xfrm>
            <a:off x="990600" y="327660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dirty="0" err="1">
                <a:solidFill>
                  <a:srgbClr val="FFFF00"/>
                </a:solidFill>
                <a:latin typeface="Times New Roman" pitchFamily="18" charset="0"/>
                <a:cs typeface="Times New Roman" pitchFamily="18" charset="0"/>
              </a:rPr>
              <a:t>Hoạt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động</a:t>
            </a:r>
            <a:r>
              <a:rPr lang="en-US" sz="3200" b="1" dirty="0">
                <a:solidFill>
                  <a:srgbClr val="FFFF00"/>
                </a:solidFill>
                <a:latin typeface="Times New Roman" pitchFamily="18" charset="0"/>
                <a:cs typeface="Times New Roman" pitchFamily="18" charset="0"/>
              </a:rPr>
              <a:t> 2:</a:t>
            </a: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51"/>
                                        </p:tgtEl>
                                        <p:attrNameLst>
                                          <p:attrName>style.visibility</p:attrName>
                                        </p:attrNameLst>
                                      </p:cBhvr>
                                      <p:to>
                                        <p:strVal val="visible"/>
                                      </p:to>
                                    </p:set>
                                    <p:anim calcmode="lin" valueType="num">
                                      <p:cBhvr additive="base">
                                        <p:cTn id="7" dur="500" fill="hold"/>
                                        <p:tgtEl>
                                          <p:spTgt spid="103451"/>
                                        </p:tgtEl>
                                        <p:attrNameLst>
                                          <p:attrName>ppt_x</p:attrName>
                                        </p:attrNameLst>
                                      </p:cBhvr>
                                      <p:tavLst>
                                        <p:tav tm="0">
                                          <p:val>
                                            <p:strVal val="0-#ppt_w/2"/>
                                          </p:val>
                                        </p:tav>
                                        <p:tav tm="100000">
                                          <p:val>
                                            <p:strVal val="#ppt_x"/>
                                          </p:val>
                                        </p:tav>
                                      </p:tavLst>
                                    </p:anim>
                                    <p:anim calcmode="lin" valueType="num">
                                      <p:cBhvr additive="base">
                                        <p:cTn id="8" dur="500" fill="hold"/>
                                        <p:tgtEl>
                                          <p:spTgt spid="10345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D.WAV"/>
                                        </p:tgtEl>
                                      </p:cMediaNode>
                                    </p:audio>
                                  </p:sub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3439"/>
                                        </p:tgtEl>
                                        <p:attrNameLst>
                                          <p:attrName>style.visibility</p:attrName>
                                        </p:attrNameLst>
                                      </p:cBhvr>
                                      <p:to>
                                        <p:strVal val="visible"/>
                                      </p:to>
                                    </p:set>
                                    <p:animEffect transition="in" filter="wipe(left)">
                                      <p:cBhvr>
                                        <p:cTn id="12" dur="500"/>
                                        <p:tgtEl>
                                          <p:spTgt spid="103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9" grpId="0"/>
      <p:bldP spid="10345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5362" name="AutoShape 59"/>
          <p:cNvSpPr>
            <a:spLocks noChangeArrowheads="1"/>
          </p:cNvSpPr>
          <p:nvPr/>
        </p:nvSpPr>
        <p:spPr bwMode="auto">
          <a:xfrm>
            <a:off x="223838" y="2667000"/>
            <a:ext cx="8763000" cy="4114800"/>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148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1148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148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148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Line 23"/>
          <p:cNvSpPr>
            <a:spLocks noChangeShapeType="1"/>
          </p:cNvSpPr>
          <p:nvPr/>
        </p:nvSpPr>
        <p:spPr bwMode="auto">
          <a:xfrm flipH="1">
            <a:off x="4648200" y="3581400"/>
            <a:ext cx="381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0" name="Line 24"/>
          <p:cNvSpPr>
            <a:spLocks noChangeShapeType="1"/>
          </p:cNvSpPr>
          <p:nvPr/>
        </p:nvSpPr>
        <p:spPr bwMode="auto">
          <a:xfrm>
            <a:off x="1219200" y="3733800"/>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2" name="Line 26"/>
          <p:cNvSpPr>
            <a:spLocks noChangeShapeType="1"/>
          </p:cNvSpPr>
          <p:nvPr/>
        </p:nvSpPr>
        <p:spPr bwMode="auto">
          <a:xfrm flipV="1">
            <a:off x="7962900" y="4114800"/>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3" name="Line 29"/>
          <p:cNvSpPr>
            <a:spLocks noChangeShapeType="1"/>
          </p:cNvSpPr>
          <p:nvPr/>
        </p:nvSpPr>
        <p:spPr bwMode="auto">
          <a:xfrm flipV="1">
            <a:off x="8034338" y="3581400"/>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4" name="Line 63"/>
          <p:cNvSpPr>
            <a:spLocks noChangeShapeType="1"/>
          </p:cNvSpPr>
          <p:nvPr/>
        </p:nvSpPr>
        <p:spPr bwMode="auto">
          <a:xfrm flipV="1">
            <a:off x="1219200" y="5838825"/>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5" name="Line 64"/>
          <p:cNvSpPr>
            <a:spLocks noChangeShapeType="1"/>
          </p:cNvSpPr>
          <p:nvPr/>
        </p:nvSpPr>
        <p:spPr bwMode="auto">
          <a:xfrm flipH="1">
            <a:off x="1295400" y="3562350"/>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6" name="Line 65"/>
          <p:cNvSpPr>
            <a:spLocks noChangeShapeType="1"/>
          </p:cNvSpPr>
          <p:nvPr/>
        </p:nvSpPr>
        <p:spPr bwMode="auto">
          <a:xfrm>
            <a:off x="1828800" y="3567113"/>
            <a:ext cx="0" cy="2286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7" name="Line 80"/>
          <p:cNvSpPr>
            <a:spLocks noChangeShapeType="1"/>
          </p:cNvSpPr>
          <p:nvPr/>
        </p:nvSpPr>
        <p:spPr bwMode="auto">
          <a:xfrm>
            <a:off x="2914650" y="3733800"/>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8" name="Line 81"/>
          <p:cNvSpPr>
            <a:spLocks noChangeShapeType="1"/>
          </p:cNvSpPr>
          <p:nvPr/>
        </p:nvSpPr>
        <p:spPr bwMode="auto">
          <a:xfrm>
            <a:off x="7943850" y="3733800"/>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9" name="Line 82"/>
          <p:cNvSpPr>
            <a:spLocks noChangeShapeType="1"/>
          </p:cNvSpPr>
          <p:nvPr/>
        </p:nvSpPr>
        <p:spPr bwMode="auto">
          <a:xfrm flipH="1">
            <a:off x="8562975" y="3581400"/>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0" name="Line 83"/>
          <p:cNvSpPr>
            <a:spLocks noChangeShapeType="1"/>
          </p:cNvSpPr>
          <p:nvPr/>
        </p:nvSpPr>
        <p:spPr bwMode="auto">
          <a:xfrm>
            <a:off x="5029200" y="3581400"/>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3" name="Line 87"/>
          <p:cNvSpPr>
            <a:spLocks noChangeShapeType="1"/>
          </p:cNvSpPr>
          <p:nvPr/>
        </p:nvSpPr>
        <p:spPr bwMode="auto">
          <a:xfrm flipH="1" flipV="1">
            <a:off x="4572000" y="4114800"/>
            <a:ext cx="4572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4" name="Line 88"/>
          <p:cNvSpPr>
            <a:spLocks noChangeShapeType="1"/>
          </p:cNvSpPr>
          <p:nvPr/>
        </p:nvSpPr>
        <p:spPr bwMode="auto">
          <a:xfrm>
            <a:off x="6276975" y="5791200"/>
            <a:ext cx="0" cy="152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0753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5929313" y="2895600"/>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942975" y="2909888"/>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2638425" y="2895600"/>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7664450" y="2919413"/>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81"/>
          <p:cNvSpPr>
            <a:spLocks/>
          </p:cNvSpPr>
          <p:nvPr/>
        </p:nvSpPr>
        <p:spPr bwMode="auto">
          <a:xfrm>
            <a:off x="5667375" y="3733800"/>
            <a:ext cx="609600" cy="2209800"/>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28575">
            <a:solidFill>
              <a:srgbClr val="FF0000"/>
            </a:solidFill>
            <a:round/>
            <a:headEn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405" name="Line 91"/>
          <p:cNvSpPr>
            <a:spLocks noChangeShapeType="1"/>
          </p:cNvSpPr>
          <p:nvPr/>
        </p:nvSpPr>
        <p:spPr bwMode="auto">
          <a:xfrm flipH="1" flipV="1">
            <a:off x="6248400" y="4119563"/>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6" name="Line 90"/>
          <p:cNvSpPr>
            <a:spLocks noChangeShapeType="1"/>
          </p:cNvSpPr>
          <p:nvPr/>
        </p:nvSpPr>
        <p:spPr bwMode="auto">
          <a:xfrm>
            <a:off x="6762750" y="3586163"/>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7" name="Line 36"/>
          <p:cNvSpPr>
            <a:spLocks noChangeShapeType="1"/>
          </p:cNvSpPr>
          <p:nvPr/>
        </p:nvSpPr>
        <p:spPr bwMode="auto">
          <a:xfrm flipV="1">
            <a:off x="6305550" y="3586163"/>
            <a:ext cx="4572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4" name="Action Button: Custom 3">
            <a:hlinkClick r:id="rId6" action="ppaction://hlinksldjump" highlightClick="1"/>
          </p:cNvPr>
          <p:cNvSpPr/>
          <p:nvPr/>
        </p:nvSpPr>
        <p:spPr>
          <a:xfrm>
            <a:off x="914400" y="5943600"/>
            <a:ext cx="714375" cy="4571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a)</a:t>
            </a:r>
            <a:endParaRPr lang="en-US" sz="2800" b="1" dirty="0">
              <a:latin typeface="Times New Roman" pitchFamily="18" charset="0"/>
              <a:cs typeface="Times New Roman" pitchFamily="18" charset="0"/>
            </a:endParaRPr>
          </a:p>
        </p:txBody>
      </p:sp>
      <p:sp>
        <p:nvSpPr>
          <p:cNvPr id="5" name="Action Button: Custom 4">
            <a:hlinkClick r:id="rId7" action="ppaction://hlinksldjump" highlightClick="1"/>
          </p:cNvPr>
          <p:cNvSpPr/>
          <p:nvPr/>
        </p:nvSpPr>
        <p:spPr>
          <a:xfrm>
            <a:off x="2638425" y="5943600"/>
            <a:ext cx="819149" cy="44639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b)</a:t>
            </a:r>
          </a:p>
        </p:txBody>
      </p:sp>
      <p:sp>
        <p:nvSpPr>
          <p:cNvPr id="6" name="Action Button: Custom 5">
            <a:hlinkClick r:id="rId8" action="ppaction://hlinksldjump" highlightClick="1"/>
          </p:cNvPr>
          <p:cNvSpPr/>
          <p:nvPr/>
        </p:nvSpPr>
        <p:spPr>
          <a:xfrm>
            <a:off x="4343400" y="5943600"/>
            <a:ext cx="790575" cy="4571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c)</a:t>
            </a:r>
          </a:p>
        </p:txBody>
      </p:sp>
      <p:sp>
        <p:nvSpPr>
          <p:cNvPr id="13" name="Action Button: Custom 12">
            <a:hlinkClick r:id="rId9" action="ppaction://hlinksldjump" highlightClick="1"/>
          </p:cNvPr>
          <p:cNvSpPr/>
          <p:nvPr/>
        </p:nvSpPr>
        <p:spPr>
          <a:xfrm>
            <a:off x="5951066" y="6019801"/>
            <a:ext cx="625944" cy="370196"/>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d)</a:t>
            </a:r>
          </a:p>
        </p:txBody>
      </p:sp>
      <p:sp>
        <p:nvSpPr>
          <p:cNvPr id="14" name="Action Button: Custom 13">
            <a:hlinkClick r:id="rId10" action="ppaction://hlinksldjump" highlightClick="1"/>
          </p:cNvPr>
          <p:cNvSpPr/>
          <p:nvPr/>
        </p:nvSpPr>
        <p:spPr>
          <a:xfrm>
            <a:off x="7664451" y="5943603"/>
            <a:ext cx="717550" cy="457196"/>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e)</a:t>
            </a:r>
          </a:p>
        </p:txBody>
      </p:sp>
      <p:grpSp>
        <p:nvGrpSpPr>
          <p:cNvPr id="57" name="Group 56"/>
          <p:cNvGrpSpPr/>
          <p:nvPr/>
        </p:nvGrpSpPr>
        <p:grpSpPr>
          <a:xfrm>
            <a:off x="3984008" y="3581400"/>
            <a:ext cx="670219" cy="2400935"/>
            <a:chOff x="0" y="0"/>
            <a:chExt cx="670219" cy="2546372"/>
          </a:xfrm>
        </p:grpSpPr>
        <p:cxnSp>
          <p:nvCxnSpPr>
            <p:cNvPr id="58" name="Line 85"/>
            <p:cNvCxnSpPr/>
            <p:nvPr/>
          </p:nvCxnSpPr>
          <p:spPr bwMode="auto">
            <a:xfrm>
              <a:off x="670219" y="2382090"/>
              <a:ext cx="0" cy="16428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cxnSp>
        <p:sp>
          <p:nvSpPr>
            <p:cNvPr id="59" name="Freeform 58"/>
            <p:cNvSpPr>
              <a:spLocks/>
            </p:cNvSpPr>
            <p:nvPr/>
          </p:nvSpPr>
          <p:spPr bwMode="auto">
            <a:xfrm>
              <a:off x="0" y="0"/>
              <a:ext cx="665926" cy="2546372"/>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28575">
              <a:solidFill>
                <a:srgbClr val="FF0000"/>
              </a:solidFill>
              <a:round/>
              <a:headEnd/>
              <a:tailEnd/>
            </a:ln>
          </p:spPr>
          <p:txBody>
            <a:bodyPr/>
            <a:lstStyle/>
            <a:p>
              <a:endParaRPr lang="en-US">
                <a:latin typeface="Times New Roman" pitchFamily="18" charset="0"/>
                <a:cs typeface="Times New Roman" pitchFamily="18" charset="0"/>
              </a:endParaRPr>
            </a:p>
          </p:txBody>
        </p:sp>
      </p:grpSp>
      <p:pic>
        <p:nvPicPr>
          <p:cNvPr id="60"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343400" y="2911475"/>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38138" y="493693"/>
            <a:ext cx="8348662" cy="954107"/>
          </a:xfrm>
          <a:prstGeom prst="rect">
            <a:avLst/>
          </a:prstGeom>
          <a:noFill/>
        </p:spPr>
        <p:txBody>
          <a:bodyPr wrap="square" rtlCol="0">
            <a:spAutoFit/>
          </a:bodyPr>
          <a:lstStyle/>
          <a:p>
            <a:pPr algn="just"/>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Quan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sát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hình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vẽ</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mạch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điện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dưới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đây</a:t>
            </a:r>
            <a:r>
              <a:rPr lang="en-US" sz="2800" b="1" dirty="0" smtClean="0">
                <a:solidFill>
                  <a:schemeClr val="bg1"/>
                </a:solidFill>
                <a:latin typeface="Times New Roman" pitchFamily="18" charset="0"/>
                <a:cs typeface="Times New Roman" pitchFamily="18" charset="0"/>
              </a:rPr>
              <a:t>. Theo </a:t>
            </a:r>
            <a:r>
              <a:rPr lang="en-US" sz="2800" b="1" dirty="0" err="1" smtClean="0">
                <a:solidFill>
                  <a:schemeClr val="bg1"/>
                </a:solidFill>
                <a:latin typeface="Times New Roman" pitchFamily="18" charset="0"/>
                <a:cs typeface="Times New Roman" pitchFamily="18" charset="0"/>
              </a:rPr>
              <a:t>em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hình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nào</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bóng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đèn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có</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thể</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sáng</a:t>
            </a:r>
            <a:r>
              <a:rPr lang="en-US" sz="2800" b="1" dirty="0" smtClean="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p:txBody>
      </p:sp>
      <p:sp>
        <p:nvSpPr>
          <p:cNvPr id="17" name="TextBox 16"/>
          <p:cNvSpPr txBox="1"/>
          <p:nvPr/>
        </p:nvSpPr>
        <p:spPr>
          <a:xfrm>
            <a:off x="338138" y="685800"/>
            <a:ext cx="8348662" cy="892552"/>
          </a:xfrm>
          <a:prstGeom prst="rect">
            <a:avLst/>
          </a:prstGeom>
          <a:noFill/>
        </p:spPr>
        <p:txBody>
          <a:bodyPr wrap="square" rtlCol="0">
            <a:spAutoFit/>
          </a:bodyPr>
          <a:lstStyle/>
          <a:p>
            <a:pPr algn="just"/>
            <a:r>
              <a:rPr lang="en-US" sz="2600" b="1" dirty="0">
                <a:solidFill>
                  <a:schemeClr val="bg1"/>
                </a:solidFill>
                <a:latin typeface="Times New Roman" pitchFamily="18" charset="0"/>
                <a:cs typeface="Times New Roman" pitchFamily="18" charset="0"/>
              </a:rPr>
              <a:t>-</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Các</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em</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hãy</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suy</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nghĩ</a:t>
            </a:r>
            <a:r>
              <a:rPr lang="en-US" sz="2600" b="1" dirty="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rồi</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viết</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hoặc</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vẽ</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hình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bóng</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đèn</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có</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thể</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sáng</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vào</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phiếu</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thực</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hành</a:t>
            </a:r>
            <a:r>
              <a:rPr lang="en-US" sz="2600" b="1" dirty="0" smtClean="0">
                <a:solidFill>
                  <a:schemeClr val="bg1"/>
                </a:solidFill>
                <a:latin typeface="Times New Roman" pitchFamily="18" charset="0"/>
                <a:cs typeface="Times New Roman" pitchFamily="18" charset="0"/>
              </a:rPr>
              <a:t>. </a:t>
            </a:r>
          </a:p>
        </p:txBody>
      </p:sp>
      <p:grpSp>
        <p:nvGrpSpPr>
          <p:cNvPr id="40" name="Group 8"/>
          <p:cNvGrpSpPr>
            <a:grpSpLocks/>
          </p:cNvGrpSpPr>
          <p:nvPr/>
        </p:nvGrpSpPr>
        <p:grpSpPr bwMode="auto">
          <a:xfrm>
            <a:off x="0" y="0"/>
            <a:ext cx="9144000" cy="6858000"/>
            <a:chOff x="-48" y="0"/>
            <a:chExt cx="5808" cy="4320"/>
          </a:xfrm>
        </p:grpSpPr>
        <p:pic>
          <p:nvPicPr>
            <p:cNvPr id="41" name="Picture 9"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752600" y="117144"/>
            <a:ext cx="591185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err="1" smtClean="0">
                <a:solidFill>
                  <a:srgbClr val="FFFF00"/>
                </a:solidFill>
                <a:latin typeface="Times New Roman" pitchFamily="18" charset="0"/>
                <a:cs typeface="Times New Roman" pitchFamily="18" charset="0"/>
              </a:rPr>
              <a:t>Hình</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nào</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bóng</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đèn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có</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thể</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sáng</a:t>
            </a:r>
            <a:r>
              <a:rPr lang="en-US" sz="2800" b="1" dirty="0" smtClean="0">
                <a:solidFill>
                  <a:srgbClr val="FFFF00"/>
                </a:solidFill>
                <a:latin typeface="Times New Roman" pitchFamily="18" charset="0"/>
                <a:cs typeface="Times New Roman" pitchFamily="18" charset="0"/>
              </a:rPr>
              <a:t>?</a:t>
            </a:r>
            <a:endParaRPr lang="en-US" sz="2800" b="1" dirty="0">
              <a:solidFill>
                <a:srgbClr val="FFFF00"/>
              </a:solidFill>
              <a:latin typeface="Times New Roman" pitchFamily="18" charset="0"/>
              <a:cs typeface="Times New Roman" pitchFamily="18" charset="0"/>
            </a:endParaRPr>
          </a:p>
        </p:txBody>
      </p:sp>
      <p:sp>
        <p:nvSpPr>
          <p:cNvPr id="8" name="TextBox 7"/>
          <p:cNvSpPr txBox="1"/>
          <p:nvPr/>
        </p:nvSpPr>
        <p:spPr>
          <a:xfrm>
            <a:off x="338138" y="1551296"/>
            <a:ext cx="8501062" cy="492443"/>
          </a:xfrm>
          <a:prstGeom prst="rect">
            <a:avLst/>
          </a:prstGeom>
          <a:noFill/>
        </p:spPr>
        <p:txBody>
          <a:bodyPr wrap="square" rtlCol="0">
            <a:spAutoFit/>
          </a:bodyPr>
          <a:lstStyle/>
          <a:p>
            <a:r>
              <a:rPr lang="en-US" sz="2600" b="1" dirty="0">
                <a:solidFill>
                  <a:schemeClr val="bg1"/>
                </a:solidFill>
                <a:latin typeface="Times New Roman" pitchFamily="18" charset="0"/>
                <a:cs typeface="Times New Roman" pitchFamily="18" charset="0"/>
              </a:rPr>
              <a:t>-</a:t>
            </a:r>
            <a:r>
              <a:rPr lang="en-US" sz="2600" b="1" dirty="0" smtClean="0">
                <a:solidFill>
                  <a:schemeClr val="bg1"/>
                </a:solidFill>
                <a:latin typeface="Times New Roman" pitchFamily="18" charset="0"/>
                <a:cs typeface="Times New Roman" pitchFamily="18" charset="0"/>
              </a:rPr>
              <a:t> </a:t>
            </a:r>
            <a:r>
              <a:rPr lang="en-US" sz="2600" b="1" dirty="0">
                <a:solidFill>
                  <a:schemeClr val="bg1"/>
                </a:solidFill>
                <a:latin typeface="Times New Roman" pitchFamily="18" charset="0"/>
                <a:cs typeface="Times New Roman" pitchFamily="18" charset="0"/>
              </a:rPr>
              <a:t>Chia </a:t>
            </a:r>
            <a:r>
              <a:rPr lang="en-US" sz="2600" b="1" dirty="0" err="1">
                <a:solidFill>
                  <a:schemeClr val="bg1"/>
                </a:solidFill>
                <a:latin typeface="Times New Roman" pitchFamily="18" charset="0"/>
                <a:cs typeface="Times New Roman" pitchFamily="18" charset="0"/>
              </a:rPr>
              <a:t>sẻ</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những</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suy</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nghĩ</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với</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các</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bạn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trong</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nhóm</a:t>
            </a:r>
            <a:r>
              <a:rPr lang="en-US" sz="2600" b="1" dirty="0" smtClean="0">
                <a:solidFill>
                  <a:schemeClr val="bg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9" name="TextBox 8"/>
          <p:cNvSpPr txBox="1"/>
          <p:nvPr/>
        </p:nvSpPr>
        <p:spPr>
          <a:xfrm>
            <a:off x="304800" y="2057400"/>
            <a:ext cx="8534400" cy="492443"/>
          </a:xfrm>
          <a:prstGeom prst="rect">
            <a:avLst/>
          </a:prstGeom>
          <a:noFill/>
        </p:spPr>
        <p:txBody>
          <a:bodyPr wrap="square" rtlCol="0">
            <a:spAutoFit/>
          </a:bodyPr>
          <a:lstStyle/>
          <a:p>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Cả</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nhóm</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thảo</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luận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và</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ghi</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dự</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đoán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vào</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bảng</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nhóm</a:t>
            </a:r>
            <a:r>
              <a:rPr lang="en-US" sz="2600" b="1" dirty="0">
                <a:solidFill>
                  <a:schemeClr val="bg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62762618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ID.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5362" name="AutoShape 59"/>
          <p:cNvSpPr>
            <a:spLocks noChangeArrowheads="1"/>
          </p:cNvSpPr>
          <p:nvPr/>
        </p:nvSpPr>
        <p:spPr bwMode="auto">
          <a:xfrm>
            <a:off x="223838" y="76200"/>
            <a:ext cx="8763000" cy="4052887"/>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90687"/>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90687"/>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90687"/>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90687"/>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90687"/>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Line 23"/>
          <p:cNvSpPr>
            <a:spLocks noChangeShapeType="1"/>
          </p:cNvSpPr>
          <p:nvPr/>
        </p:nvSpPr>
        <p:spPr bwMode="auto">
          <a:xfrm flipH="1">
            <a:off x="4648200" y="1157287"/>
            <a:ext cx="381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0" name="Line 24"/>
          <p:cNvSpPr>
            <a:spLocks noChangeShapeType="1"/>
          </p:cNvSpPr>
          <p:nvPr/>
        </p:nvSpPr>
        <p:spPr bwMode="auto">
          <a:xfrm>
            <a:off x="1219200" y="1309687"/>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2" name="Line 26"/>
          <p:cNvSpPr>
            <a:spLocks noChangeShapeType="1"/>
          </p:cNvSpPr>
          <p:nvPr/>
        </p:nvSpPr>
        <p:spPr bwMode="auto">
          <a:xfrm flipV="1">
            <a:off x="7962900" y="1690687"/>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3" name="Line 29"/>
          <p:cNvSpPr>
            <a:spLocks noChangeShapeType="1"/>
          </p:cNvSpPr>
          <p:nvPr/>
        </p:nvSpPr>
        <p:spPr bwMode="auto">
          <a:xfrm flipV="1">
            <a:off x="8034338" y="1157287"/>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4" name="Line 63"/>
          <p:cNvSpPr>
            <a:spLocks noChangeShapeType="1"/>
          </p:cNvSpPr>
          <p:nvPr/>
        </p:nvSpPr>
        <p:spPr bwMode="auto">
          <a:xfrm flipV="1">
            <a:off x="1219200" y="3414712"/>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5" name="Line 64"/>
          <p:cNvSpPr>
            <a:spLocks noChangeShapeType="1"/>
          </p:cNvSpPr>
          <p:nvPr/>
        </p:nvSpPr>
        <p:spPr bwMode="auto">
          <a:xfrm flipH="1">
            <a:off x="1295400" y="1138237"/>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6" name="Line 65"/>
          <p:cNvSpPr>
            <a:spLocks noChangeShapeType="1"/>
          </p:cNvSpPr>
          <p:nvPr/>
        </p:nvSpPr>
        <p:spPr bwMode="auto">
          <a:xfrm>
            <a:off x="1828800" y="1143000"/>
            <a:ext cx="0" cy="2286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7" name="Line 80"/>
          <p:cNvSpPr>
            <a:spLocks noChangeShapeType="1"/>
          </p:cNvSpPr>
          <p:nvPr/>
        </p:nvSpPr>
        <p:spPr bwMode="auto">
          <a:xfrm>
            <a:off x="2914650" y="1309687"/>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8" name="Line 81"/>
          <p:cNvSpPr>
            <a:spLocks noChangeShapeType="1"/>
          </p:cNvSpPr>
          <p:nvPr/>
        </p:nvSpPr>
        <p:spPr bwMode="auto">
          <a:xfrm>
            <a:off x="7943850" y="1309687"/>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9" name="Line 82"/>
          <p:cNvSpPr>
            <a:spLocks noChangeShapeType="1"/>
          </p:cNvSpPr>
          <p:nvPr/>
        </p:nvSpPr>
        <p:spPr bwMode="auto">
          <a:xfrm flipH="1">
            <a:off x="8562975" y="1157287"/>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0" name="Line 83"/>
          <p:cNvSpPr>
            <a:spLocks noChangeShapeType="1"/>
          </p:cNvSpPr>
          <p:nvPr/>
        </p:nvSpPr>
        <p:spPr bwMode="auto">
          <a:xfrm>
            <a:off x="5029200" y="1157287"/>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3" name="Line 87"/>
          <p:cNvSpPr>
            <a:spLocks noChangeShapeType="1"/>
          </p:cNvSpPr>
          <p:nvPr/>
        </p:nvSpPr>
        <p:spPr bwMode="auto">
          <a:xfrm flipH="1" flipV="1">
            <a:off x="4572000" y="1690687"/>
            <a:ext cx="4572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4" name="Line 88"/>
          <p:cNvSpPr>
            <a:spLocks noChangeShapeType="1"/>
          </p:cNvSpPr>
          <p:nvPr/>
        </p:nvSpPr>
        <p:spPr bwMode="auto">
          <a:xfrm>
            <a:off x="6276975" y="3367087"/>
            <a:ext cx="0" cy="152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07532" name="Picture 12"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5929313" y="471487"/>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942975" y="485775"/>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12"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2638425" y="471487"/>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12"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7664450" y="495300"/>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81"/>
          <p:cNvSpPr>
            <a:spLocks/>
          </p:cNvSpPr>
          <p:nvPr/>
        </p:nvSpPr>
        <p:spPr bwMode="auto">
          <a:xfrm>
            <a:off x="5667375" y="1309687"/>
            <a:ext cx="609600" cy="2209800"/>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28575">
            <a:solidFill>
              <a:srgbClr val="FF0000"/>
            </a:solidFill>
            <a:round/>
            <a:headEn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405" name="Line 91"/>
          <p:cNvSpPr>
            <a:spLocks noChangeShapeType="1"/>
          </p:cNvSpPr>
          <p:nvPr/>
        </p:nvSpPr>
        <p:spPr bwMode="auto">
          <a:xfrm flipH="1" flipV="1">
            <a:off x="6248400" y="1695450"/>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6" name="Line 90"/>
          <p:cNvSpPr>
            <a:spLocks noChangeShapeType="1"/>
          </p:cNvSpPr>
          <p:nvPr/>
        </p:nvSpPr>
        <p:spPr bwMode="auto">
          <a:xfrm>
            <a:off x="6762750" y="1162050"/>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7" name="Line 36"/>
          <p:cNvSpPr>
            <a:spLocks noChangeShapeType="1"/>
          </p:cNvSpPr>
          <p:nvPr/>
        </p:nvSpPr>
        <p:spPr bwMode="auto">
          <a:xfrm flipV="1">
            <a:off x="6305550" y="1162050"/>
            <a:ext cx="4572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4" name="Action Button: Custom 3">
            <a:hlinkClick r:id="rId5" action="ppaction://hlinksldjump" highlightClick="1"/>
          </p:cNvPr>
          <p:cNvSpPr/>
          <p:nvPr/>
        </p:nvSpPr>
        <p:spPr>
          <a:xfrm>
            <a:off x="914400" y="3519487"/>
            <a:ext cx="714375" cy="4571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a)</a:t>
            </a:r>
            <a:endParaRPr lang="en-US" sz="2800" b="1" dirty="0">
              <a:latin typeface="Times New Roman" pitchFamily="18" charset="0"/>
              <a:cs typeface="Times New Roman" pitchFamily="18" charset="0"/>
            </a:endParaRPr>
          </a:p>
        </p:txBody>
      </p:sp>
      <p:sp>
        <p:nvSpPr>
          <p:cNvPr id="5" name="Action Button: Custom 4">
            <a:hlinkClick r:id="rId6" action="ppaction://hlinksldjump" highlightClick="1"/>
          </p:cNvPr>
          <p:cNvSpPr/>
          <p:nvPr/>
        </p:nvSpPr>
        <p:spPr>
          <a:xfrm>
            <a:off x="2638425" y="3519487"/>
            <a:ext cx="819149" cy="44639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b)</a:t>
            </a:r>
          </a:p>
        </p:txBody>
      </p:sp>
      <p:sp>
        <p:nvSpPr>
          <p:cNvPr id="6" name="Action Button: Custom 5">
            <a:hlinkClick r:id="rId7" action="ppaction://hlinksldjump" highlightClick="1"/>
          </p:cNvPr>
          <p:cNvSpPr/>
          <p:nvPr/>
        </p:nvSpPr>
        <p:spPr>
          <a:xfrm>
            <a:off x="4343400" y="3519487"/>
            <a:ext cx="790575" cy="4571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c)</a:t>
            </a:r>
          </a:p>
        </p:txBody>
      </p:sp>
      <p:sp>
        <p:nvSpPr>
          <p:cNvPr id="13" name="Action Button: Custom 12">
            <a:hlinkClick r:id="rId8" action="ppaction://hlinksldjump" highlightClick="1"/>
          </p:cNvPr>
          <p:cNvSpPr/>
          <p:nvPr/>
        </p:nvSpPr>
        <p:spPr>
          <a:xfrm>
            <a:off x="5951066" y="3595688"/>
            <a:ext cx="625944" cy="370196"/>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d)</a:t>
            </a:r>
          </a:p>
        </p:txBody>
      </p:sp>
      <p:sp>
        <p:nvSpPr>
          <p:cNvPr id="14" name="Action Button: Custom 13">
            <a:hlinkClick r:id="rId9" action="ppaction://hlinksldjump" highlightClick="1"/>
          </p:cNvPr>
          <p:cNvSpPr/>
          <p:nvPr/>
        </p:nvSpPr>
        <p:spPr>
          <a:xfrm>
            <a:off x="7664451" y="3519490"/>
            <a:ext cx="717550" cy="457196"/>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e)</a:t>
            </a:r>
          </a:p>
        </p:txBody>
      </p:sp>
      <p:graphicFrame>
        <p:nvGraphicFramePr>
          <p:cNvPr id="16" name="Table 15"/>
          <p:cNvGraphicFramePr>
            <a:graphicFrameLocks noGrp="1"/>
          </p:cNvGraphicFramePr>
          <p:nvPr>
            <p:extLst>
              <p:ext uri="{D42A27DB-BD31-4B8C-83A1-F6EECF244321}">
                <p14:modId xmlns:p14="http://schemas.microsoft.com/office/powerpoint/2010/main" val="3711990316"/>
              </p:ext>
            </p:extLst>
          </p:nvPr>
        </p:nvGraphicFramePr>
        <p:xfrm>
          <a:off x="300037" y="4285624"/>
          <a:ext cx="8615363" cy="2255520"/>
        </p:xfrm>
        <a:graphic>
          <a:graphicData uri="http://schemas.openxmlformats.org/drawingml/2006/table">
            <a:tbl>
              <a:tblPr firstRow="1" bandRow="1">
                <a:tableStyleId>{5C22544A-7EE6-4342-B048-85BDC9FD1C3A}</a:tableStyleId>
              </a:tblPr>
              <a:tblGrid>
                <a:gridCol w="3202483"/>
                <a:gridCol w="2806679"/>
                <a:gridCol w="2606201"/>
              </a:tblGrid>
              <a:tr h="636896">
                <a:tc>
                  <a:txBody>
                    <a:bodyPr/>
                    <a:lstStyle/>
                    <a:p>
                      <a:pPr algn="ctr"/>
                      <a:r>
                        <a:rPr lang="en-US" sz="4000" dirty="0" err="1" smtClean="0">
                          <a:solidFill>
                            <a:srgbClr val="FFFF00"/>
                          </a:solidFill>
                          <a:latin typeface="Times New Roman" pitchFamily="18" charset="0"/>
                          <a:cs typeface="Times New Roman" pitchFamily="18" charset="0"/>
                        </a:rPr>
                        <a:t>Tình</a:t>
                      </a:r>
                      <a:r>
                        <a:rPr lang="en-US" sz="4000" baseline="0" dirty="0" smtClean="0">
                          <a:solidFill>
                            <a:srgbClr val="FFFF00"/>
                          </a:solidFill>
                          <a:latin typeface="Times New Roman" pitchFamily="18" charset="0"/>
                          <a:cs typeface="Times New Roman" pitchFamily="18" charset="0"/>
                        </a:rPr>
                        <a:t> </a:t>
                      </a:r>
                      <a:r>
                        <a:rPr lang="en-US" sz="4000" baseline="0" dirty="0" err="1" smtClean="0">
                          <a:solidFill>
                            <a:srgbClr val="FFFF00"/>
                          </a:solidFill>
                          <a:latin typeface="Times New Roman" pitchFamily="18" charset="0"/>
                          <a:cs typeface="Times New Roman" pitchFamily="18" charset="0"/>
                        </a:rPr>
                        <a:t>huống</a:t>
                      </a:r>
                      <a:endParaRPr lang="en-US" sz="4000" dirty="0">
                        <a:solidFill>
                          <a:srgbClr val="FFFF00"/>
                        </a:solidFill>
                        <a:latin typeface="Times New Roman" pitchFamily="18" charset="0"/>
                        <a:cs typeface="Times New Roman" pitchFamily="18" charset="0"/>
                      </a:endParaRPr>
                    </a:p>
                  </a:txBody>
                  <a:tcPr>
                    <a:noFill/>
                  </a:tcPr>
                </a:tc>
                <a:tc>
                  <a:txBody>
                    <a:bodyPr/>
                    <a:lstStyle/>
                    <a:p>
                      <a:pPr algn="ctr"/>
                      <a:r>
                        <a:rPr lang="en-US" sz="4000" dirty="0" err="1" smtClean="0">
                          <a:solidFill>
                            <a:srgbClr val="FFFF00"/>
                          </a:solidFill>
                          <a:latin typeface="Times New Roman" pitchFamily="18" charset="0"/>
                          <a:cs typeface="Times New Roman" pitchFamily="18" charset="0"/>
                        </a:rPr>
                        <a:t>Dự</a:t>
                      </a:r>
                      <a:r>
                        <a:rPr lang="en-US" sz="4000" baseline="0" dirty="0" smtClean="0">
                          <a:solidFill>
                            <a:srgbClr val="FFFF00"/>
                          </a:solidFill>
                          <a:latin typeface="Times New Roman" pitchFamily="18" charset="0"/>
                          <a:cs typeface="Times New Roman" pitchFamily="18" charset="0"/>
                        </a:rPr>
                        <a:t> </a:t>
                      </a:r>
                      <a:r>
                        <a:rPr lang="en-US" sz="4000" baseline="0" dirty="0" err="1" smtClean="0">
                          <a:solidFill>
                            <a:srgbClr val="FFFF00"/>
                          </a:solidFill>
                          <a:latin typeface="Times New Roman" pitchFamily="18" charset="0"/>
                          <a:cs typeface="Times New Roman" pitchFamily="18" charset="0"/>
                        </a:rPr>
                        <a:t>đoán</a:t>
                      </a:r>
                      <a:r>
                        <a:rPr lang="en-US" sz="4000" baseline="0" dirty="0" smtClean="0">
                          <a:solidFill>
                            <a:srgbClr val="FFFF00"/>
                          </a:solidFill>
                          <a:latin typeface="Times New Roman" pitchFamily="18" charset="0"/>
                          <a:cs typeface="Times New Roman" pitchFamily="18" charset="0"/>
                        </a:rPr>
                        <a:t> </a:t>
                      </a:r>
                      <a:endParaRPr lang="en-US" sz="4000" dirty="0">
                        <a:solidFill>
                          <a:srgbClr val="FFFF00"/>
                        </a:solidFill>
                        <a:latin typeface="Times New Roman" pitchFamily="18" charset="0"/>
                        <a:cs typeface="Times New Roman" pitchFamily="18" charset="0"/>
                      </a:endParaRPr>
                    </a:p>
                  </a:txBody>
                  <a:tcPr>
                    <a:noFill/>
                  </a:tcPr>
                </a:tc>
                <a:tc>
                  <a:txBody>
                    <a:bodyPr/>
                    <a:lstStyle/>
                    <a:p>
                      <a:pPr algn="ctr"/>
                      <a:r>
                        <a:rPr lang="en-US" sz="4000" dirty="0" err="1" smtClean="0">
                          <a:solidFill>
                            <a:srgbClr val="FFFF00"/>
                          </a:solidFill>
                          <a:latin typeface="Times New Roman" pitchFamily="18" charset="0"/>
                          <a:cs typeface="Times New Roman" pitchFamily="18" charset="0"/>
                        </a:rPr>
                        <a:t>Kết</a:t>
                      </a:r>
                      <a:r>
                        <a:rPr lang="en-US" sz="4000" baseline="0" dirty="0" smtClean="0">
                          <a:solidFill>
                            <a:srgbClr val="FFFF00"/>
                          </a:solidFill>
                          <a:latin typeface="Times New Roman" pitchFamily="18" charset="0"/>
                          <a:cs typeface="Times New Roman" pitchFamily="18" charset="0"/>
                        </a:rPr>
                        <a:t> </a:t>
                      </a:r>
                      <a:r>
                        <a:rPr lang="en-US" sz="4000" baseline="0" dirty="0" err="1" smtClean="0">
                          <a:solidFill>
                            <a:srgbClr val="FFFF00"/>
                          </a:solidFill>
                          <a:latin typeface="Times New Roman" pitchFamily="18" charset="0"/>
                          <a:cs typeface="Times New Roman" pitchFamily="18" charset="0"/>
                        </a:rPr>
                        <a:t>quả</a:t>
                      </a:r>
                      <a:endParaRPr lang="en-US" sz="4000" dirty="0">
                        <a:solidFill>
                          <a:srgbClr val="FFFF00"/>
                        </a:solidFill>
                        <a:latin typeface="Times New Roman" pitchFamily="18" charset="0"/>
                        <a:cs typeface="Times New Roman" pitchFamily="18" charset="0"/>
                      </a:endParaRPr>
                    </a:p>
                  </a:txBody>
                  <a:tcPr>
                    <a:noFill/>
                  </a:tcPr>
                </a:tc>
              </a:tr>
              <a:tr h="121723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Quan</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sát</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các</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hình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vẽ</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mạch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điện</a:t>
                      </a:r>
                      <a:r>
                        <a:rPr lang="en-US" sz="2400" b="1" kern="1200" dirty="0" smtClean="0">
                          <a:solidFill>
                            <a:schemeClr val="bg1"/>
                          </a:solidFill>
                          <a:effectLst/>
                          <a:latin typeface="Times New Roman" pitchFamily="18" charset="0"/>
                          <a:ea typeface="+mn-ea"/>
                          <a:cs typeface="Times New Roman" pitchFamily="18" charset="0"/>
                        </a:rPr>
                        <a:t>. Theo </a:t>
                      </a:r>
                      <a:r>
                        <a:rPr lang="en-US" sz="2400" b="1" kern="1200" dirty="0" err="1" smtClean="0">
                          <a:solidFill>
                            <a:schemeClr val="bg1"/>
                          </a:solidFill>
                          <a:effectLst/>
                          <a:latin typeface="Times New Roman" pitchFamily="18" charset="0"/>
                          <a:ea typeface="+mn-ea"/>
                          <a:cs typeface="Times New Roman" pitchFamily="18" charset="0"/>
                        </a:rPr>
                        <a:t>em</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hình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nào</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bóng</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đèn</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có</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thể</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sáng</a:t>
                      </a:r>
                      <a:r>
                        <a:rPr lang="en-US" sz="2400" b="1" kern="1200" dirty="0" smtClean="0">
                          <a:solidFill>
                            <a:schemeClr val="bg1"/>
                          </a:solidFill>
                          <a:effectLst/>
                          <a:latin typeface="Times New Roman" pitchFamily="18" charset="0"/>
                          <a:ea typeface="+mn-ea"/>
                          <a:cs typeface="Times New Roman" pitchFamily="18" charset="0"/>
                        </a:rPr>
                        <a:t>?</a:t>
                      </a:r>
                      <a:endParaRPr lang="en-US" dirty="0">
                        <a:latin typeface="Times New Roman" pitchFamily="18" charset="0"/>
                        <a:cs typeface="Times New Roman" pitchFamily="18" charset="0"/>
                      </a:endParaRPr>
                    </a:p>
                  </a:txBody>
                  <a:tcPr>
                    <a:noFill/>
                  </a:tcPr>
                </a:tc>
                <a:tc>
                  <a:txBody>
                    <a:bodyPr/>
                    <a:lstStyle/>
                    <a:p>
                      <a:endParaRPr lang="en-US" dirty="0">
                        <a:latin typeface="Times New Roman" pitchFamily="18" charset="0"/>
                        <a:cs typeface="Times New Roman" pitchFamily="18" charset="0"/>
                      </a:endParaRPr>
                    </a:p>
                  </a:txBody>
                  <a:tcPr>
                    <a:noFill/>
                  </a:tcPr>
                </a:tc>
                <a:tc>
                  <a:txBody>
                    <a:bodyPr/>
                    <a:lstStyle/>
                    <a:p>
                      <a:endParaRPr lang="en-US" dirty="0">
                        <a:latin typeface="Times New Roman" pitchFamily="18" charset="0"/>
                        <a:cs typeface="Times New Roman" pitchFamily="18" charset="0"/>
                      </a:endParaRPr>
                    </a:p>
                  </a:txBody>
                  <a:tcPr>
                    <a:noFill/>
                  </a:tcPr>
                </a:tc>
              </a:tr>
            </a:tbl>
          </a:graphicData>
        </a:graphic>
      </p:graphicFrame>
      <p:grpSp>
        <p:nvGrpSpPr>
          <p:cNvPr id="57" name="Group 56"/>
          <p:cNvGrpSpPr/>
          <p:nvPr/>
        </p:nvGrpSpPr>
        <p:grpSpPr>
          <a:xfrm>
            <a:off x="3984008" y="1157287"/>
            <a:ext cx="670219" cy="2400935"/>
            <a:chOff x="0" y="0"/>
            <a:chExt cx="670219" cy="2546372"/>
          </a:xfrm>
        </p:grpSpPr>
        <p:cxnSp>
          <p:nvCxnSpPr>
            <p:cNvPr id="58" name="Line 85"/>
            <p:cNvCxnSpPr/>
            <p:nvPr/>
          </p:nvCxnSpPr>
          <p:spPr bwMode="auto">
            <a:xfrm>
              <a:off x="670219" y="2382090"/>
              <a:ext cx="0" cy="16428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cxnSp>
        <p:sp>
          <p:nvSpPr>
            <p:cNvPr id="59" name="Freeform 58"/>
            <p:cNvSpPr>
              <a:spLocks/>
            </p:cNvSpPr>
            <p:nvPr/>
          </p:nvSpPr>
          <p:spPr bwMode="auto">
            <a:xfrm>
              <a:off x="0" y="0"/>
              <a:ext cx="665926" cy="2546372"/>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28575">
              <a:solidFill>
                <a:srgbClr val="FF0000"/>
              </a:solidFill>
              <a:round/>
              <a:headEnd/>
              <a:tailEnd/>
            </a:ln>
          </p:spPr>
          <p:txBody>
            <a:bodyPr/>
            <a:lstStyle/>
            <a:p>
              <a:endParaRPr lang="en-US">
                <a:latin typeface="Times New Roman" pitchFamily="18" charset="0"/>
                <a:cs typeface="Times New Roman" pitchFamily="18" charset="0"/>
              </a:endParaRPr>
            </a:p>
          </p:txBody>
        </p:sp>
      </p:grpSp>
      <p:pic>
        <p:nvPicPr>
          <p:cNvPr id="60" name="Picture 12" descr="1111"/>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343400" y="487362"/>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8"/>
          <p:cNvGrpSpPr>
            <a:grpSpLocks/>
          </p:cNvGrpSpPr>
          <p:nvPr/>
        </p:nvGrpSpPr>
        <p:grpSpPr bwMode="auto">
          <a:xfrm>
            <a:off x="0" y="0"/>
            <a:ext cx="9144000" cy="6858000"/>
            <a:chOff x="-48" y="0"/>
            <a:chExt cx="5808" cy="4320"/>
          </a:xfrm>
        </p:grpSpPr>
        <p:pic>
          <p:nvPicPr>
            <p:cNvPr id="41" name="Picture 9"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Action Button: Custom 44">
            <a:hlinkClick r:id="rId11" action="ppaction://program" highlightClick="1"/>
          </p:cNvPr>
          <p:cNvSpPr/>
          <p:nvPr/>
        </p:nvSpPr>
        <p:spPr>
          <a:xfrm>
            <a:off x="7848600" y="5943600"/>
            <a:ext cx="914400" cy="533400"/>
          </a:xfrm>
          <a:prstGeom prst="actionButtonBlank">
            <a:avLst/>
          </a:prstGeom>
          <a:solidFill>
            <a:srgbClr val="00FF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smtClean="0">
                <a:solidFill>
                  <a:srgbClr val="FF0066"/>
                </a:solidFill>
                <a:latin typeface="Times New Roman" pitchFamily="18" charset="0"/>
                <a:cs typeface="Times New Roman" panose="02020603050405020304" pitchFamily="18" charset="0"/>
              </a:rPr>
              <a:t>TG</a:t>
            </a:r>
          </a:p>
        </p:txBody>
      </p:sp>
      <p:sp>
        <p:nvSpPr>
          <p:cNvPr id="3" name="TextBox 2"/>
          <p:cNvSpPr txBox="1"/>
          <p:nvPr/>
        </p:nvSpPr>
        <p:spPr>
          <a:xfrm>
            <a:off x="3886200" y="5334000"/>
            <a:ext cx="2419350" cy="830997"/>
          </a:xfrm>
          <a:prstGeom prst="rect">
            <a:avLst/>
          </a:prstGeom>
          <a:noFill/>
        </p:spPr>
        <p:txBody>
          <a:bodyPr wrap="square" rtlCol="0">
            <a:spAutoFit/>
          </a:bodyPr>
          <a:lstStyle/>
          <a:p>
            <a:r>
              <a:rPr lang="en-US" sz="2400" b="1" dirty="0" err="1" smtClean="0">
                <a:solidFill>
                  <a:srgbClr val="FFFF00"/>
                </a:solidFill>
                <a:latin typeface="Times New Roman" pitchFamily="18" charset="0"/>
                <a:cs typeface="Times New Roman" pitchFamily="18" charset="0"/>
              </a:rPr>
              <a:t>Nhắc</a:t>
            </a:r>
            <a:r>
              <a:rPr lang="en-US" sz="2400" b="1" dirty="0" smtClean="0">
                <a:solidFill>
                  <a:srgbClr val="FFFF00"/>
                </a:solidFill>
                <a:latin typeface="Times New Roman" pitchFamily="18" charset="0"/>
                <a:cs typeface="Times New Roman" pitchFamily="18" charset="0"/>
              </a:rPr>
              <a:t> HS </a:t>
            </a:r>
            <a:r>
              <a:rPr lang="en-US" sz="2400" b="1" dirty="0" err="1" smtClean="0">
                <a:solidFill>
                  <a:srgbClr val="FFFF00"/>
                </a:solidFill>
                <a:latin typeface="Times New Roman" pitchFamily="18" charset="0"/>
                <a:cs typeface="Times New Roman" pitchFamily="18" charset="0"/>
              </a:rPr>
              <a:t>chú</a:t>
            </a:r>
            <a:r>
              <a:rPr lang="en-US" sz="2400" b="1" dirty="0" smtClean="0">
                <a:solidFill>
                  <a:srgbClr val="FFFF00"/>
                </a:solidFill>
                <a:latin typeface="Times New Roman" pitchFamily="18" charset="0"/>
                <a:cs typeface="Times New Roman" pitchFamily="18" charset="0"/>
              </a:rPr>
              <a:t> ý an </a:t>
            </a:r>
            <a:r>
              <a:rPr lang="en-US" sz="2400" b="1" dirty="0" err="1" smtClean="0">
                <a:solidFill>
                  <a:srgbClr val="FFFF00"/>
                </a:solidFill>
                <a:latin typeface="Times New Roman" pitchFamily="18" charset="0"/>
                <a:cs typeface="Times New Roman" pitchFamily="18" charset="0"/>
              </a:rPr>
              <a:t>toàn</a:t>
            </a:r>
            <a:endParaRPr lang="en-US" sz="2400" b="1"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5"/>
                                        </p:tgtEl>
                                        <p:attrNameLst>
                                          <p:attrName>ppt_x</p:attrName>
                                        </p:attrNameLst>
                                      </p:cBhvr>
                                      <p:tavLst>
                                        <p:tav tm="0">
                                          <p:val>
                                            <p:strVal val="ppt_x"/>
                                          </p:val>
                                        </p:tav>
                                        <p:tav tm="100000">
                                          <p:val>
                                            <p:strVal val="ppt_x"/>
                                          </p:val>
                                        </p:tav>
                                      </p:tavLst>
                                    </p:anim>
                                    <p:anim calcmode="lin" valueType="num">
                                      <p:cBhvr additive="base">
                                        <p:cTn id="7" dur="500"/>
                                        <p:tgtEl>
                                          <p:spTgt spid="45"/>
                                        </p:tgtEl>
                                        <p:attrNameLst>
                                          <p:attrName>ppt_y</p:attrName>
                                        </p:attrNameLst>
                                      </p:cBhvr>
                                      <p:tavLst>
                                        <p:tav tm="0">
                                          <p:val>
                                            <p:strVal val="ppt_y"/>
                                          </p:val>
                                        </p:tav>
                                        <p:tav tm="100000">
                                          <p:val>
                                            <p:strVal val="1+ppt_h/2"/>
                                          </p:val>
                                        </p:tav>
                                      </p:tavLst>
                                    </p:anim>
                                    <p:set>
                                      <p:cBhvr>
                                        <p:cTn id="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59"/>
          <p:cNvSpPr>
            <a:spLocks noChangeArrowheads="1"/>
          </p:cNvSpPr>
          <p:nvPr/>
        </p:nvSpPr>
        <p:spPr bwMode="auto">
          <a:xfrm>
            <a:off x="196542" y="21608"/>
            <a:ext cx="8763000" cy="6836392"/>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223" y="2667000"/>
            <a:ext cx="2139039" cy="33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Line 24"/>
          <p:cNvSpPr>
            <a:spLocks noChangeShapeType="1"/>
          </p:cNvSpPr>
          <p:nvPr/>
        </p:nvSpPr>
        <p:spPr bwMode="auto">
          <a:xfrm>
            <a:off x="4572000" y="2298958"/>
            <a:ext cx="0" cy="35769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nvGrpSpPr>
          <p:cNvPr id="5" name="Group 4"/>
          <p:cNvGrpSpPr/>
          <p:nvPr/>
        </p:nvGrpSpPr>
        <p:grpSpPr>
          <a:xfrm>
            <a:off x="4784618" y="2057401"/>
            <a:ext cx="1256790" cy="3962399"/>
            <a:chOff x="4784618" y="2057400"/>
            <a:chExt cx="1256790" cy="4191001"/>
          </a:xfrm>
        </p:grpSpPr>
        <p:sp>
          <p:nvSpPr>
            <p:cNvPr id="14350" name="Line 63"/>
            <p:cNvSpPr>
              <a:spLocks noChangeShapeType="1"/>
            </p:cNvSpPr>
            <p:nvPr/>
          </p:nvSpPr>
          <p:spPr bwMode="auto">
            <a:xfrm flipV="1">
              <a:off x="4784618" y="6234752"/>
              <a:ext cx="1247686"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51" name="Line 64"/>
            <p:cNvSpPr>
              <a:spLocks noChangeShapeType="1"/>
            </p:cNvSpPr>
            <p:nvPr/>
          </p:nvSpPr>
          <p:spPr bwMode="auto">
            <a:xfrm flipH="1" flipV="1">
              <a:off x="4784618" y="2057400"/>
              <a:ext cx="1256790" cy="1364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52" name="Line 65"/>
            <p:cNvSpPr>
              <a:spLocks noChangeShapeType="1"/>
            </p:cNvSpPr>
            <p:nvPr/>
          </p:nvSpPr>
          <p:spPr bwMode="auto">
            <a:xfrm flipH="1">
              <a:off x="6019800" y="2057400"/>
              <a:ext cx="21608" cy="419100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027351" y="775647"/>
            <a:ext cx="1410145" cy="17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69" descr="LITBULB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7578" y="778455"/>
            <a:ext cx="1126726" cy="16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Line 13"/>
          <p:cNvSpPr>
            <a:spLocks noChangeShapeType="1"/>
          </p:cNvSpPr>
          <p:nvPr/>
        </p:nvSpPr>
        <p:spPr bwMode="auto">
          <a:xfrm flipV="1">
            <a:off x="4572000" y="21607"/>
            <a:ext cx="0" cy="740392"/>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6" name="Line 14"/>
          <p:cNvSpPr>
            <a:spLocks noChangeShapeType="1"/>
          </p:cNvSpPr>
          <p:nvPr/>
        </p:nvSpPr>
        <p:spPr bwMode="auto">
          <a:xfrm flipH="1">
            <a:off x="4953000" y="206992"/>
            <a:ext cx="609600" cy="55500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7" name="Line 15"/>
          <p:cNvSpPr>
            <a:spLocks noChangeShapeType="1"/>
          </p:cNvSpPr>
          <p:nvPr/>
        </p:nvSpPr>
        <p:spPr bwMode="auto">
          <a:xfrm flipV="1">
            <a:off x="5160236" y="738809"/>
            <a:ext cx="935764" cy="327991"/>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8" name="Line 16"/>
          <p:cNvSpPr>
            <a:spLocks noChangeShapeType="1"/>
          </p:cNvSpPr>
          <p:nvPr/>
        </p:nvSpPr>
        <p:spPr bwMode="auto">
          <a:xfrm rot="-143156" flipH="1" flipV="1">
            <a:off x="3746728" y="197671"/>
            <a:ext cx="474381" cy="63092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9" name="Line 17"/>
          <p:cNvSpPr>
            <a:spLocks noChangeShapeType="1"/>
          </p:cNvSpPr>
          <p:nvPr/>
        </p:nvSpPr>
        <p:spPr bwMode="auto">
          <a:xfrm flipH="1" flipV="1">
            <a:off x="3124200" y="662609"/>
            <a:ext cx="935764" cy="327991"/>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4" name="TextBox 3"/>
          <p:cNvSpPr txBox="1"/>
          <p:nvPr/>
        </p:nvSpPr>
        <p:spPr>
          <a:xfrm>
            <a:off x="4427560" y="6019800"/>
            <a:ext cx="726744"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grpSp>
        <p:nvGrpSpPr>
          <p:cNvPr id="18" name="Group 8"/>
          <p:cNvGrpSpPr>
            <a:grpSpLocks/>
          </p:cNvGrpSpPr>
          <p:nvPr/>
        </p:nvGrpSpPr>
        <p:grpSpPr bwMode="auto">
          <a:xfrm>
            <a:off x="0" y="0"/>
            <a:ext cx="9144000" cy="6858000"/>
            <a:chOff x="-48" y="0"/>
            <a:chExt cx="5808" cy="4320"/>
          </a:xfrm>
        </p:grpSpPr>
        <p:pic>
          <p:nvPicPr>
            <p:cNvPr id="19" name="Picture 9"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ular Callout 8"/>
          <p:cNvSpPr/>
          <p:nvPr/>
        </p:nvSpPr>
        <p:spPr>
          <a:xfrm>
            <a:off x="686214" y="1676400"/>
            <a:ext cx="2207705" cy="990600"/>
          </a:xfrm>
          <a:prstGeom prst="wedgeRoundRectCallout">
            <a:avLst>
              <a:gd name="adj1" fmla="val 101343"/>
              <a:gd name="adj2" fmla="val -71140"/>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smtClean="0">
                <a:solidFill>
                  <a:srgbClr val="FFFF00"/>
                </a:solidFill>
                <a:latin typeface="Times New Roman" pitchFamily="18" charset="0"/>
                <a:cs typeface="Times New Roman" pitchFamily="18" charset="0"/>
              </a:rPr>
              <a:t>Đèn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sáng</a:t>
            </a:r>
            <a:endParaRPr lang="en-US" sz="3200" b="1" dirty="0" smtClean="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389331825"/>
      </p:ext>
    </p:extLst>
  </p:cSld>
  <p:clrMapOvr>
    <a:masterClrMapping/>
  </p:clrMapOvr>
  <p:transition spd="med">
    <p:strips/>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604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repeatCount="3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8" presetClass="exit" presetSubtype="16" fill="hold" nodeType="withEffect">
                                  <p:stCondLst>
                                    <p:cond delay="0"/>
                                  </p:stCondLst>
                                  <p:childTnLst>
                                    <p:animEffect transition="out" filter="diamond(in)">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23565"/>
                                        </p:tgtEl>
                                        <p:attrNameLst>
                                          <p:attrName>style.visibility</p:attrName>
                                        </p:attrNameLst>
                                      </p:cBhvr>
                                      <p:to>
                                        <p:strVal val="visible"/>
                                      </p:to>
                                    </p:set>
                                    <p:animEffect transition="in" filter="dissolve">
                                      <p:cBhvr>
                                        <p:cTn id="17" dur="500"/>
                                        <p:tgtEl>
                                          <p:spTgt spid="2356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566"/>
                                        </p:tgtEl>
                                        <p:attrNameLst>
                                          <p:attrName>style.visibility</p:attrName>
                                        </p:attrNameLst>
                                      </p:cBhvr>
                                      <p:to>
                                        <p:strVal val="visible"/>
                                      </p:to>
                                    </p:set>
                                    <p:animEffect transition="in" filter="dissolve">
                                      <p:cBhvr>
                                        <p:cTn id="20" dur="500"/>
                                        <p:tgtEl>
                                          <p:spTgt spid="2356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3567"/>
                                        </p:tgtEl>
                                        <p:attrNameLst>
                                          <p:attrName>style.visibility</p:attrName>
                                        </p:attrNameLst>
                                      </p:cBhvr>
                                      <p:to>
                                        <p:strVal val="visible"/>
                                      </p:to>
                                    </p:set>
                                    <p:animEffect transition="in" filter="dissolve">
                                      <p:cBhvr>
                                        <p:cTn id="23" dur="500"/>
                                        <p:tgtEl>
                                          <p:spTgt spid="2356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569"/>
                                        </p:tgtEl>
                                        <p:attrNameLst>
                                          <p:attrName>style.visibility</p:attrName>
                                        </p:attrNameLst>
                                      </p:cBhvr>
                                      <p:to>
                                        <p:strVal val="visible"/>
                                      </p:to>
                                    </p:set>
                                    <p:animEffect transition="in" filter="dissolve">
                                      <p:cBhvr>
                                        <p:cTn id="26" dur="500"/>
                                        <p:tgtEl>
                                          <p:spTgt spid="2356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3568"/>
                                        </p:tgtEl>
                                        <p:attrNameLst>
                                          <p:attrName>style.visibility</p:attrName>
                                        </p:attrNameLst>
                                      </p:cBhvr>
                                      <p:to>
                                        <p:strVal val="visible"/>
                                      </p:to>
                                    </p:set>
                                    <p:animEffect transition="in" filter="dissolve">
                                      <p:cBhvr>
                                        <p:cTn id="29" dur="500"/>
                                        <p:tgtEl>
                                          <p:spTgt spid="23568"/>
                                        </p:tgtEl>
                                      </p:cBhvr>
                                    </p:animEffect>
                                  </p:childTnLst>
                                </p:cTn>
                              </p:par>
                            </p:childTnLst>
                          </p:cTn>
                        </p:par>
                        <p:par>
                          <p:cTn id="30" fill="hold">
                            <p:stCondLst>
                              <p:cond delay="2500"/>
                            </p:stCondLst>
                            <p:childTnLst>
                              <p:par>
                                <p:cTn id="31" presetID="22" presetClass="entr" presetSubtype="4" repeatCount="300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ID.WAV"/>
                                        </p:tgtEl>
                                      </p:cMediaNode>
                                    </p:audio>
                                  </p:subTnLst>
                                </p:cTn>
                              </p:par>
                            </p:childTnLst>
                          </p:cTn>
                        </p:par>
                      </p:childTnLst>
                    </p:cTn>
                  </p:par>
                </p:childTnLst>
              </p:cTn>
              <p:nextCondLst>
                <p:cond evt="onClick" delay="0">
                  <p:tgtEl>
                    <p:spTgt spid="60419"/>
                  </p:tgtEl>
                </p:cond>
              </p:nextCondLst>
            </p:seq>
          </p:childTnLst>
        </p:cTn>
      </p:par>
    </p:tnLst>
    <p:bldLst>
      <p:bldP spid="23565" grpId="0" animBg="1"/>
      <p:bldP spid="23566" grpId="0" animBg="1"/>
      <p:bldP spid="23567" grpId="0" animBg="1"/>
      <p:bldP spid="23568" grpId="0" animBg="1"/>
      <p:bldP spid="23569"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59"/>
          <p:cNvSpPr>
            <a:spLocks noChangeArrowheads="1"/>
          </p:cNvSpPr>
          <p:nvPr/>
        </p:nvSpPr>
        <p:spPr bwMode="auto">
          <a:xfrm>
            <a:off x="168892" y="48904"/>
            <a:ext cx="8763000" cy="6781800"/>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064165"/>
            <a:ext cx="2019300" cy="347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Line 80"/>
          <p:cNvSpPr>
            <a:spLocks noChangeShapeType="1"/>
          </p:cNvSpPr>
          <p:nvPr/>
        </p:nvSpPr>
        <p:spPr bwMode="auto">
          <a:xfrm>
            <a:off x="4895850" y="1690469"/>
            <a:ext cx="0" cy="3810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4366"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550392" y="723900"/>
            <a:ext cx="887104" cy="109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4" name="Text Box 78"/>
          <p:cNvSpPr txBox="1">
            <a:spLocks noChangeArrowheads="1"/>
          </p:cNvSpPr>
          <p:nvPr/>
        </p:nvSpPr>
        <p:spPr bwMode="auto">
          <a:xfrm>
            <a:off x="-1676400" y="3924300"/>
            <a:ext cx="1295400" cy="160496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p:txBody>
      </p:sp>
      <p:sp>
        <p:nvSpPr>
          <p:cNvPr id="52" name="TextBox 51"/>
          <p:cNvSpPr txBox="1"/>
          <p:nvPr/>
        </p:nvSpPr>
        <p:spPr>
          <a:xfrm>
            <a:off x="4716440" y="5600700"/>
            <a:ext cx="52544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b)</a:t>
            </a:r>
            <a:endParaRPr lang="en-US" sz="2800" b="1" dirty="0">
              <a:latin typeface="Times New Roman" pitchFamily="18" charset="0"/>
              <a:cs typeface="Times New Roman" pitchFamily="18" charset="0"/>
            </a:endParaRPr>
          </a:p>
        </p:txBody>
      </p:sp>
      <p:sp>
        <p:nvSpPr>
          <p:cNvPr id="2" name="Cloud Callout 1"/>
          <p:cNvSpPr/>
          <p:nvPr/>
        </p:nvSpPr>
        <p:spPr>
          <a:xfrm>
            <a:off x="168892" y="990600"/>
            <a:ext cx="3945908" cy="1905000"/>
          </a:xfrm>
          <a:prstGeom prst="cloudCallout">
            <a:avLst>
              <a:gd name="adj1" fmla="val 59560"/>
              <a:gd name="adj2" fmla="val -33116"/>
            </a:avLst>
          </a:prstGeom>
          <a:solidFill>
            <a:schemeClr val="tx1"/>
          </a:solidFill>
          <a:ln>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smtClean="0">
                <a:solidFill>
                  <a:schemeClr val="bg1"/>
                </a:solidFill>
                <a:latin typeface="Times New Roman" pitchFamily="18" charset="0"/>
                <a:cs typeface="Times New Roman" pitchFamily="18" charset="0"/>
              </a:rPr>
              <a:t>Bóng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đèn</a:t>
            </a:r>
            <a:r>
              <a:rPr lang="en-US" sz="3200" b="1" dirty="0" smtClean="0">
                <a:solidFill>
                  <a:schemeClr val="bg1"/>
                </a:solidFill>
                <a:latin typeface="Times New Roman" pitchFamily="18" charset="0"/>
                <a:cs typeface="Times New Roman" pitchFamily="18" charset="0"/>
              </a:rPr>
              <a:t> </a:t>
            </a:r>
          </a:p>
          <a:p>
            <a:pPr algn="ctr"/>
            <a:r>
              <a:rPr lang="en-US" sz="3200" b="1" dirty="0" err="1" smtClean="0">
                <a:solidFill>
                  <a:schemeClr val="bg1"/>
                </a:solidFill>
                <a:latin typeface="Times New Roman" pitchFamily="18" charset="0"/>
                <a:cs typeface="Times New Roman" pitchFamily="18" charset="0"/>
              </a:rPr>
              <a:t>Không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sáng</a:t>
            </a:r>
            <a:endParaRPr lang="en-US" sz="3200"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63093384"/>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0423"/>
                    </p:tgtEl>
                  </p:cond>
                </p:stCondLst>
                <p:endSync evt="end" delay="0">
                  <p:rtn val="all"/>
                </p:endSync>
                <p:childTnLst>
                  <p:par>
                    <p:cTn id="3" fill="hold">
                      <p:stCondLst>
                        <p:cond delay="0"/>
                      </p:stCondLst>
                      <p:childTnLst>
                        <p:par>
                          <p:cTn id="4" fill="hold">
                            <p:stCondLst>
                              <p:cond delay="0"/>
                            </p:stCondLst>
                            <p:childTnLst>
                              <p:par>
                                <p:cTn id="5" presetID="2" presetClass="entr" presetSubtype="12"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D.WAV"/>
                                        </p:tgtEl>
                                      </p:cMediaNode>
                                    </p:audio>
                                  </p:subTnLst>
                                </p:cTn>
                              </p:par>
                            </p:childTnLst>
                          </p:cTn>
                        </p:par>
                        <p:par>
                          <p:cTn id="9" fill="hold">
                            <p:stCondLst>
                              <p:cond delay="500"/>
                            </p:stCondLst>
                            <p:childTnLst>
                              <p:par>
                                <p:cTn id="10" presetID="8" presetClass="emph" presetSubtype="0" fill="hold" grpId="2" nodeType="afterEffect">
                                  <p:stCondLst>
                                    <p:cond delay="0"/>
                                  </p:stCondLst>
                                  <p:iterate type="lt">
                                    <p:tmPct val="0"/>
                                  </p:iterate>
                                  <p:childTnLst>
                                    <p:animRot by="21600000">
                                      <p:cBhvr>
                                        <p:cTn id="11" dur="2000" fill="hold"/>
                                        <p:tgtEl>
                                          <p:spTgt spid="2"/>
                                        </p:tgtEl>
                                        <p:attrNameLst>
                                          <p:attrName>r</p:attrName>
                                        </p:attrNameLst>
                                      </p:cBhvr>
                                    </p:animRot>
                                  </p:childTnLst>
                                </p:cTn>
                              </p:par>
                            </p:childTnLst>
                          </p:cTn>
                        </p:par>
                        <p:par>
                          <p:cTn id="12" fill="hold">
                            <p:stCondLst>
                              <p:cond delay="25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60423"/>
                  </p:tgtEl>
                </p:cond>
              </p:nextCondLst>
            </p:seq>
          </p:childTnLst>
        </p:cTn>
      </p:par>
    </p:tnLst>
    <p:bldLst>
      <p:bldP spid="2" grpId="0" animBg="1"/>
      <p:bldP spid="2" grpId="1" animBg="1"/>
      <p:bldP spid="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59"/>
          <p:cNvSpPr>
            <a:spLocks noChangeArrowheads="1"/>
          </p:cNvSpPr>
          <p:nvPr/>
        </p:nvSpPr>
        <p:spPr bwMode="auto">
          <a:xfrm>
            <a:off x="180504" y="13648"/>
            <a:ext cx="8763000" cy="6830703"/>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n>
                <a:solidFill>
                  <a:schemeClr val="tx1"/>
                </a:solidFill>
              </a:ln>
              <a:latin typeface="Times New Roman" pitchFamily="18" charset="0"/>
              <a:cs typeface="Times New Roman" pitchFamily="18" charset="0"/>
            </a:endParaRPr>
          </a:p>
        </p:txBody>
      </p:sp>
      <p:pic>
        <p:nvPicPr>
          <p:cNvPr id="6042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7785" y="2140972"/>
            <a:ext cx="1917546" cy="32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786952" y="1613848"/>
            <a:ext cx="609600" cy="533400"/>
            <a:chOff x="4786952" y="1613848"/>
            <a:chExt cx="609600" cy="533400"/>
          </a:xfrm>
        </p:grpSpPr>
        <p:sp>
          <p:nvSpPr>
            <p:cNvPr id="14356" name="Line 83"/>
            <p:cNvSpPr>
              <a:spLocks noChangeShapeType="1"/>
            </p:cNvSpPr>
            <p:nvPr/>
          </p:nvSpPr>
          <p:spPr bwMode="auto">
            <a:xfrm>
              <a:off x="5374944" y="1613848"/>
              <a:ext cx="0" cy="533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59" name="Line 87"/>
            <p:cNvSpPr>
              <a:spLocks noChangeShapeType="1"/>
            </p:cNvSpPr>
            <p:nvPr/>
          </p:nvSpPr>
          <p:spPr bwMode="auto">
            <a:xfrm flipH="1" flipV="1">
              <a:off x="4926848" y="1625224"/>
              <a:ext cx="457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63" name="Line 36"/>
            <p:cNvSpPr>
              <a:spLocks noChangeShapeType="1"/>
            </p:cNvSpPr>
            <p:nvPr/>
          </p:nvSpPr>
          <p:spPr bwMode="auto">
            <a:xfrm flipV="1">
              <a:off x="4786952" y="2147248"/>
              <a:ext cx="609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14368" name="Picture 12" descr="1111"/>
          <p:cNvPicPr>
            <a:picLocks noChangeAspect="1" noChangeArrowheads="1"/>
          </p:cNvPicPr>
          <p:nvPr/>
        </p:nvPicPr>
        <p:blipFill>
          <a:blip r:embed="rId6">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425524" y="685800"/>
            <a:ext cx="93577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3690475" y="1601149"/>
            <a:ext cx="1082829" cy="4024003"/>
            <a:chOff x="2767588" y="1828800"/>
            <a:chExt cx="1082829" cy="3788740"/>
          </a:xfrm>
        </p:grpSpPr>
        <p:sp>
          <p:nvSpPr>
            <p:cNvPr id="14345" name="Line 23"/>
            <p:cNvSpPr>
              <a:spLocks noChangeShapeType="1"/>
            </p:cNvSpPr>
            <p:nvPr/>
          </p:nvSpPr>
          <p:spPr bwMode="auto">
            <a:xfrm flipH="1">
              <a:off x="3850417" y="5341938"/>
              <a:ext cx="0" cy="192994"/>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08625" name="Freeform 81"/>
            <p:cNvSpPr>
              <a:spLocks/>
            </p:cNvSpPr>
            <p:nvPr/>
          </p:nvSpPr>
          <p:spPr bwMode="auto">
            <a:xfrm>
              <a:off x="2767588" y="1828800"/>
              <a:ext cx="1082829" cy="3788740"/>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38100">
              <a:solidFill>
                <a:srgbClr val="FF0000"/>
              </a:solidFill>
              <a:round/>
              <a:headEn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4414" name="Text Box 78"/>
          <p:cNvSpPr txBox="1">
            <a:spLocks noChangeArrowheads="1"/>
          </p:cNvSpPr>
          <p:nvPr/>
        </p:nvSpPr>
        <p:spPr bwMode="auto">
          <a:xfrm>
            <a:off x="-1676400" y="3657600"/>
            <a:ext cx="1295400" cy="160496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p:txBody>
      </p:sp>
      <p:sp>
        <p:nvSpPr>
          <p:cNvPr id="14" name="TextBox 13"/>
          <p:cNvSpPr txBox="1"/>
          <p:nvPr/>
        </p:nvSpPr>
        <p:spPr>
          <a:xfrm>
            <a:off x="4732360" y="5862935"/>
            <a:ext cx="52544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c)</a:t>
            </a:r>
            <a:endParaRPr lang="en-US" sz="2800" b="1" dirty="0">
              <a:latin typeface="Times New Roman" pitchFamily="18" charset="0"/>
              <a:cs typeface="Times New Roman" pitchFamily="18" charset="0"/>
            </a:endParaRPr>
          </a:p>
        </p:txBody>
      </p:sp>
      <p:sp>
        <p:nvSpPr>
          <p:cNvPr id="3" name="Oval Callout 2"/>
          <p:cNvSpPr/>
          <p:nvPr/>
        </p:nvSpPr>
        <p:spPr>
          <a:xfrm>
            <a:off x="495048" y="959872"/>
            <a:ext cx="2693615" cy="2362200"/>
          </a:xfrm>
          <a:prstGeom prst="wedgeEllipseCallout">
            <a:avLst>
              <a:gd name="adj1" fmla="val 92507"/>
              <a:gd name="adj2" fmla="val -45165"/>
            </a:avLst>
          </a:prstGeom>
          <a:solidFill>
            <a:srgbClr val="99FF99"/>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smtClean="0">
                <a:solidFill>
                  <a:srgbClr val="000000"/>
                </a:solidFill>
                <a:latin typeface="Times New Roman" pitchFamily="18" charset="0"/>
                <a:cs typeface="Times New Roman" pitchFamily="18" charset="0"/>
              </a:rPr>
              <a:t>Bóng</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đèn</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không</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sáng</a:t>
            </a:r>
            <a:endParaRPr lang="en-US" sz="3200" b="1" dirty="0" smtClean="0">
              <a:solidFill>
                <a:srgbClr val="000000"/>
              </a:solidFill>
              <a:latin typeface="Times New Roman" pitchFamily="18" charset="0"/>
              <a:cs typeface="Times New Roman" pitchFamily="18" charset="0"/>
            </a:endParaRPr>
          </a:p>
        </p:txBody>
      </p:sp>
      <p:grpSp>
        <p:nvGrpSpPr>
          <p:cNvPr id="16" name="Group 8"/>
          <p:cNvGrpSpPr>
            <a:grpSpLocks/>
          </p:cNvGrpSpPr>
          <p:nvPr/>
        </p:nvGrpSpPr>
        <p:grpSpPr bwMode="auto">
          <a:xfrm>
            <a:off x="0" y="0"/>
            <a:ext cx="9144000" cy="6858000"/>
            <a:chOff x="-48" y="0"/>
            <a:chExt cx="5808" cy="4320"/>
          </a:xfrm>
        </p:grpSpPr>
        <p:pic>
          <p:nvPicPr>
            <p:cNvPr id="18" name="Picture 9"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loud Callout 4"/>
          <p:cNvSpPr/>
          <p:nvPr/>
        </p:nvSpPr>
        <p:spPr>
          <a:xfrm rot="11306598">
            <a:off x="4198114" y="534507"/>
            <a:ext cx="1143000" cy="1219200"/>
          </a:xfrm>
          <a:prstGeom prst="cloudCallout">
            <a:avLst/>
          </a:prstGeom>
          <a:solidFill>
            <a:schemeClr val="accent2"/>
          </a:solidFill>
          <a:ln>
            <a:solidFill>
              <a:srgbClr val="00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73908207"/>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04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8" fill="hold">
                            <p:stCondLst>
                              <p:cond delay="2000"/>
                            </p:stCondLst>
                            <p:childTnLst>
                              <p:par>
                                <p:cTn id="9" presetID="2" presetClass="exit" presetSubtype="3" fill="hold" grpId="1" nodeType="after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1+ppt_w/2"/>
                                          </p:val>
                                        </p:tav>
                                      </p:tavLst>
                                    </p:anim>
                                    <p:anim calcmode="lin" valueType="num">
                                      <p:cBhvr additive="base">
                                        <p:cTn id="11" dur="500"/>
                                        <p:tgtEl>
                                          <p:spTgt spid="5"/>
                                        </p:tgtEl>
                                        <p:attrNameLst>
                                          <p:attrName>ppt_y</p:attrName>
                                        </p:attrNameLst>
                                      </p:cBhvr>
                                      <p:tavLst>
                                        <p:tav tm="0">
                                          <p:val>
                                            <p:strVal val="ppt_y"/>
                                          </p:val>
                                        </p:tav>
                                        <p:tav tm="100000">
                                          <p:val>
                                            <p:strVal val="0-ppt_h/2"/>
                                          </p:val>
                                        </p:tav>
                                      </p:tavLst>
                                    </p:anim>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2500"/>
                            </p:stCondLst>
                            <p:childTnLst>
                              <p:par>
                                <p:cTn id="14" presetID="2" presetClass="entr" presetSubtype="12" fill="hold" grpId="0" nodeType="afterEffect">
                                  <p:stCondLst>
                                    <p:cond delay="0"/>
                                  </p:stCondLst>
                                  <p:iterate type="lt">
                                    <p:tmPct val="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MP nghieng.WAV"/>
                                        </p:tgtEl>
                                      </p:cMediaNode>
                                    </p:audio>
                                  </p:subTnLst>
                                </p:cTn>
                              </p:par>
                            </p:childTnLst>
                          </p:cTn>
                        </p:par>
                        <p:par>
                          <p:cTn id="18" fill="hold">
                            <p:stCondLst>
                              <p:cond delay="3000"/>
                            </p:stCondLst>
                            <p:childTnLst>
                              <p:par>
                                <p:cTn id="19" presetID="8" presetClass="emph" presetSubtype="0" fill="hold" grpId="1" nodeType="afterEffect">
                                  <p:stCondLst>
                                    <p:cond delay="0"/>
                                  </p:stCondLst>
                                  <p:iterate type="lt">
                                    <p:tmPct val="0"/>
                                  </p:iterate>
                                  <p:childTnLst>
                                    <p:animRot by="21600000">
                                      <p:cBhvr>
                                        <p:cTn id="20" dur="2000" fill="hold"/>
                                        <p:tgtEl>
                                          <p:spTgt spid="3"/>
                                        </p:tgtEl>
                                        <p:attrNameLst>
                                          <p:attrName>r</p:attrName>
                                        </p:attrNameLst>
                                      </p:cBhvr>
                                    </p:animRot>
                                  </p:childTnLst>
                                </p:cTn>
                              </p:par>
                            </p:childTnLst>
                          </p:cTn>
                        </p:par>
                      </p:childTnLst>
                    </p:cTn>
                  </p:par>
                </p:childTnLst>
              </p:cTn>
              <p:nextCondLst>
                <p:cond evt="onClick" delay="0">
                  <p:tgtEl>
                    <p:spTgt spid="60422"/>
                  </p:tgtEl>
                </p:cond>
              </p:nextCondLst>
            </p:seq>
          </p:childTnLst>
        </p:cTn>
      </p:par>
    </p:tnLst>
    <p:bldLst>
      <p:bldP spid="3" grpId="0" animBg="1"/>
      <p:bldP spid="3"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59"/>
          <p:cNvSpPr>
            <a:spLocks noChangeArrowheads="1"/>
          </p:cNvSpPr>
          <p:nvPr/>
        </p:nvSpPr>
        <p:spPr bwMode="auto">
          <a:xfrm>
            <a:off x="223838" y="27296"/>
            <a:ext cx="8763000" cy="6781800"/>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14" y="2197698"/>
            <a:ext cx="2100260" cy="36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218296" y="1013156"/>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145" name="Picture 369" descr="LITBULB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4010" y="911180"/>
            <a:ext cx="6302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3"/>
          <p:cNvSpPr>
            <a:spLocks noChangeShapeType="1"/>
          </p:cNvSpPr>
          <p:nvPr/>
        </p:nvSpPr>
        <p:spPr bwMode="auto">
          <a:xfrm flipV="1">
            <a:off x="4495800" y="304800"/>
            <a:ext cx="0" cy="5334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8" name="Line 14"/>
          <p:cNvSpPr>
            <a:spLocks noChangeShapeType="1"/>
          </p:cNvSpPr>
          <p:nvPr/>
        </p:nvSpPr>
        <p:spPr bwMode="auto">
          <a:xfrm flipH="1">
            <a:off x="4724400" y="381000"/>
            <a:ext cx="228600" cy="4572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9" name="Line 15"/>
          <p:cNvSpPr>
            <a:spLocks noChangeShapeType="1"/>
          </p:cNvSpPr>
          <p:nvPr/>
        </p:nvSpPr>
        <p:spPr bwMode="auto">
          <a:xfrm flipV="1">
            <a:off x="4876800" y="7620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0" name="Line 16"/>
          <p:cNvSpPr>
            <a:spLocks noChangeShapeType="1"/>
          </p:cNvSpPr>
          <p:nvPr/>
        </p:nvSpPr>
        <p:spPr bwMode="auto">
          <a:xfrm rot="-143156" flipH="1" flipV="1">
            <a:off x="3957638" y="457200"/>
            <a:ext cx="231775" cy="439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1" name="Line 17"/>
          <p:cNvSpPr>
            <a:spLocks noChangeShapeType="1"/>
          </p:cNvSpPr>
          <p:nvPr/>
        </p:nvSpPr>
        <p:spPr bwMode="auto">
          <a:xfrm flipH="1" flipV="1">
            <a:off x="3581400" y="789295"/>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nvGrpSpPr>
          <p:cNvPr id="2" name="Group 1"/>
          <p:cNvGrpSpPr/>
          <p:nvPr/>
        </p:nvGrpSpPr>
        <p:grpSpPr>
          <a:xfrm>
            <a:off x="3380096" y="1850408"/>
            <a:ext cx="1295400" cy="4155744"/>
            <a:chOff x="5667375" y="1600200"/>
            <a:chExt cx="609600" cy="2209800"/>
          </a:xfrm>
        </p:grpSpPr>
        <p:sp>
          <p:nvSpPr>
            <p:cNvPr id="14360" name="Line 88"/>
            <p:cNvSpPr>
              <a:spLocks noChangeShapeType="1"/>
            </p:cNvSpPr>
            <p:nvPr/>
          </p:nvSpPr>
          <p:spPr bwMode="auto">
            <a:xfrm>
              <a:off x="6276975" y="3657600"/>
              <a:ext cx="0" cy="152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2" name="Freeform 81"/>
            <p:cNvSpPr>
              <a:spLocks/>
            </p:cNvSpPr>
            <p:nvPr/>
          </p:nvSpPr>
          <p:spPr bwMode="auto">
            <a:xfrm>
              <a:off x="5667375" y="1600200"/>
              <a:ext cx="609600" cy="2209800"/>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38100">
              <a:solidFill>
                <a:srgbClr val="FF0000"/>
              </a:solidFill>
              <a:round/>
              <a:headEn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4414" name="Text Box 78"/>
          <p:cNvSpPr txBox="1">
            <a:spLocks noChangeArrowheads="1"/>
          </p:cNvSpPr>
          <p:nvPr/>
        </p:nvSpPr>
        <p:spPr bwMode="auto">
          <a:xfrm>
            <a:off x="-1676400" y="3657600"/>
            <a:ext cx="1295400" cy="160496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p:txBody>
      </p:sp>
      <p:grpSp>
        <p:nvGrpSpPr>
          <p:cNvPr id="3" name="Group 2"/>
          <p:cNvGrpSpPr/>
          <p:nvPr/>
        </p:nvGrpSpPr>
        <p:grpSpPr>
          <a:xfrm>
            <a:off x="4599295" y="1670931"/>
            <a:ext cx="879145" cy="533400"/>
            <a:chOff x="4571999" y="1670931"/>
            <a:chExt cx="879145" cy="533400"/>
          </a:xfrm>
        </p:grpSpPr>
        <p:sp>
          <p:nvSpPr>
            <p:cNvPr id="14381" name="Line 91"/>
            <p:cNvSpPr>
              <a:spLocks noChangeShapeType="1"/>
            </p:cNvSpPr>
            <p:nvPr/>
          </p:nvSpPr>
          <p:spPr bwMode="auto">
            <a:xfrm flipH="1" flipV="1">
              <a:off x="4571999" y="2174544"/>
              <a:ext cx="873457" cy="909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82" name="Line 90"/>
            <p:cNvSpPr>
              <a:spLocks noChangeShapeType="1"/>
            </p:cNvSpPr>
            <p:nvPr/>
          </p:nvSpPr>
          <p:spPr bwMode="auto">
            <a:xfrm>
              <a:off x="5451144" y="1670931"/>
              <a:ext cx="0" cy="533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8" name="Line 91"/>
            <p:cNvSpPr>
              <a:spLocks noChangeShapeType="1"/>
            </p:cNvSpPr>
            <p:nvPr/>
          </p:nvSpPr>
          <p:spPr bwMode="auto">
            <a:xfrm flipH="1" flipV="1">
              <a:off x="4572000" y="1676400"/>
              <a:ext cx="873457" cy="909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19" name="TextBox 18"/>
          <p:cNvSpPr txBox="1"/>
          <p:nvPr/>
        </p:nvSpPr>
        <p:spPr>
          <a:xfrm>
            <a:off x="4808560" y="5867400"/>
            <a:ext cx="52544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d)</a:t>
            </a:r>
            <a:endParaRPr lang="en-US" sz="2800" b="1" dirty="0">
              <a:latin typeface="Times New Roman" pitchFamily="18" charset="0"/>
              <a:cs typeface="Times New Roman" pitchFamily="18" charset="0"/>
            </a:endParaRPr>
          </a:p>
        </p:txBody>
      </p:sp>
      <p:grpSp>
        <p:nvGrpSpPr>
          <p:cNvPr id="21" name="Group 8"/>
          <p:cNvGrpSpPr>
            <a:grpSpLocks/>
          </p:cNvGrpSpPr>
          <p:nvPr/>
        </p:nvGrpSpPr>
        <p:grpSpPr bwMode="auto">
          <a:xfrm>
            <a:off x="0" y="0"/>
            <a:ext cx="9144000" cy="6858000"/>
            <a:chOff x="-48" y="0"/>
            <a:chExt cx="5808" cy="4320"/>
          </a:xfrm>
        </p:grpSpPr>
        <p:pic>
          <p:nvPicPr>
            <p:cNvPr id="23" name="Picture 9"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ounded Rectangular Callout 27"/>
          <p:cNvSpPr/>
          <p:nvPr/>
        </p:nvSpPr>
        <p:spPr>
          <a:xfrm>
            <a:off x="686214" y="1524000"/>
            <a:ext cx="2207705" cy="990600"/>
          </a:xfrm>
          <a:prstGeom prst="wedgeRoundRectCallout">
            <a:avLst>
              <a:gd name="adj1" fmla="val 103198"/>
              <a:gd name="adj2" fmla="val -64251"/>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smtClean="0">
                <a:solidFill>
                  <a:srgbClr val="FFFF00"/>
                </a:solidFill>
                <a:latin typeface="Times New Roman" pitchFamily="18" charset="0"/>
                <a:cs typeface="Times New Roman" pitchFamily="18" charset="0"/>
              </a:rPr>
              <a:t>Đèn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sáng</a:t>
            </a:r>
            <a:endParaRPr lang="en-US" sz="3200" b="1" dirty="0" smtClean="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988298930"/>
      </p:ext>
    </p:extLst>
  </p:cSld>
  <p:clrMapOvr>
    <a:masterClrMapping/>
  </p:clrMapOvr>
  <p:transition spd="slow">
    <p:fade/>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604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repeatCount="3000" fill="hold" nodeType="clickEffect">
                                  <p:stCondLst>
                                    <p:cond delay="0"/>
                                  </p:stCondLst>
                                  <p:childTnLst>
                                    <p:set>
                                      <p:cBhvr>
                                        <p:cTn id="6" dur="1" fill="hold">
                                          <p:stCondLst>
                                            <p:cond delay="0"/>
                                          </p:stCondLst>
                                        </p:cTn>
                                        <p:tgtEl>
                                          <p:spTgt spid="76145"/>
                                        </p:tgtEl>
                                        <p:attrNameLst>
                                          <p:attrName>style.visibility</p:attrName>
                                        </p:attrNameLst>
                                      </p:cBhvr>
                                      <p:to>
                                        <p:strVal val="visible"/>
                                      </p:to>
                                    </p:set>
                                    <p:animEffect transition="in" filter="dissolve">
                                      <p:cBhvr>
                                        <p:cTn id="7" dur="1000"/>
                                        <p:tgtEl>
                                          <p:spTgt spid="761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10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10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1000"/>
                                        <p:tgtEl>
                                          <p:spTgt spid="10"/>
                                        </p:tgtEl>
                                      </p:cBhvr>
                                    </p:animEffect>
                                  </p:childTnLst>
                                </p:cTn>
                              </p:par>
                            </p:childTnLst>
                          </p:cTn>
                        </p:par>
                        <p:par>
                          <p:cTn id="23" fill="hold" nodeType="afterGroup">
                            <p:stCondLst>
                              <p:cond delay="3000"/>
                            </p:stCondLst>
                            <p:childTnLst>
                              <p:par>
                                <p:cTn id="24" presetID="8" presetClass="exit" presetSubtype="16" fill="hold" nodeType="afterEffect">
                                  <p:stCondLst>
                                    <p:cond delay="0"/>
                                  </p:stCondLst>
                                  <p:childTnLst>
                                    <p:animEffect transition="out" filter="diamond(in)">
                                      <p:cBhvr>
                                        <p:cTn id="25" dur="500"/>
                                        <p:tgtEl>
                                          <p:spTgt spid="107532"/>
                                        </p:tgtEl>
                                      </p:cBhvr>
                                    </p:animEffect>
                                    <p:set>
                                      <p:cBhvr>
                                        <p:cTn id="26" dur="1" fill="hold">
                                          <p:stCondLst>
                                            <p:cond delay="499"/>
                                          </p:stCondLst>
                                        </p:cTn>
                                        <p:tgtEl>
                                          <p:spTgt spid="107532"/>
                                        </p:tgtEl>
                                        <p:attrNameLst>
                                          <p:attrName>style.visibility</p:attrName>
                                        </p:attrNameLst>
                                      </p:cBhvr>
                                      <p:to>
                                        <p:strVal val="hidden"/>
                                      </p:to>
                                    </p:set>
                                  </p:childTnLst>
                                </p:cTn>
                              </p:par>
                            </p:childTnLst>
                          </p:cTn>
                        </p:par>
                        <p:par>
                          <p:cTn id="27" fill="hold">
                            <p:stCondLst>
                              <p:cond delay="3500"/>
                            </p:stCondLst>
                            <p:childTnLst>
                              <p:par>
                                <p:cTn id="28" presetID="22" presetClass="entr" presetSubtype="4" repeatCount="300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1000"/>
                                        <p:tgtEl>
                                          <p:spTgt spid="28"/>
                                        </p:tgtEl>
                                      </p:cBhvr>
                                    </p:animEffect>
                                  </p:childTnLst>
                                  <p:subTnLst>
                                    <p:audio>
                                      <p:cMediaNode>
                                        <p:cTn display="0" masterRel="sameClick">
                                          <p:stCondLst>
                                            <p:cond evt="begin" delay="0">
                                              <p:tn val="28"/>
                                            </p:cond>
                                          </p:stCondLst>
                                          <p:endCondLst>
                                            <p:cond evt="onStopAudio" delay="0">
                                              <p:tgtEl>
                                                <p:sldTgt/>
                                              </p:tgtEl>
                                            </p:cond>
                                          </p:endCondLst>
                                        </p:cTn>
                                        <p:tgtEl>
                                          <p:sndTgt r:embed="rId3" name="ID.WAV"/>
                                        </p:tgtEl>
                                      </p:cMediaNode>
                                    </p:audio>
                                  </p:subTnLst>
                                </p:cTn>
                              </p:par>
                            </p:childTnLst>
                          </p:cTn>
                        </p:par>
                      </p:childTnLst>
                    </p:cTn>
                  </p:par>
                </p:childTnLst>
              </p:cTn>
              <p:nextCondLst>
                <p:cond evt="onClick" delay="0">
                  <p:tgtEl>
                    <p:spTgt spid="60421"/>
                  </p:tgtEl>
                </p:cond>
              </p:nextCondLst>
            </p:seq>
          </p:childTnLst>
        </p:cTn>
      </p:par>
    </p:tnLst>
    <p:bldLst>
      <p:bldP spid="7" grpId="0" animBg="1"/>
      <p:bldP spid="8" grpId="0" animBg="1"/>
      <p:bldP spid="9" grpId="0" animBg="1"/>
      <p:bldP spid="10" grpId="0" animBg="1"/>
      <p:bldP spid="1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AutoShape 19"/>
          <p:cNvSpPr>
            <a:spLocks noChangeArrowheads="1"/>
          </p:cNvSpPr>
          <p:nvPr/>
        </p:nvSpPr>
        <p:spPr bwMode="auto">
          <a:xfrm>
            <a:off x="0" y="0"/>
            <a:ext cx="9144000" cy="6858000"/>
          </a:xfrm>
          <a:prstGeom prst="bevel">
            <a:avLst>
              <a:gd name="adj" fmla="val 12500"/>
            </a:avLst>
          </a:prstGeom>
          <a:solidFill>
            <a:srgbClr val="FF9900"/>
          </a:solidFill>
          <a:ln w="9525">
            <a:solidFill>
              <a:srgbClr val="FF9900"/>
            </a:solidFill>
            <a:miter lim="800000"/>
            <a:headEnd/>
            <a:tailEnd/>
          </a:ln>
        </p:spPr>
        <p:txBody>
          <a:bodyPr wrap="none" anchor="ctr"/>
          <a:lstStyle>
            <a:lvl1pPr eaLnBrk="0" hangingPunct="0">
              <a:defRPr>
                <a:solidFill>
                  <a:schemeClr val="tx1"/>
                </a:solidFill>
                <a:latin typeface=".VnArabiaH" panose="020B7200000000000000" pitchFamily="34" charset="0"/>
              </a:defRPr>
            </a:lvl1pPr>
            <a:lvl2pPr marL="742950" indent="-285750" eaLnBrk="0" hangingPunct="0">
              <a:defRPr>
                <a:solidFill>
                  <a:schemeClr val="tx1"/>
                </a:solidFill>
                <a:latin typeface=".VnArabiaH" panose="020B7200000000000000" pitchFamily="34" charset="0"/>
              </a:defRPr>
            </a:lvl2pPr>
            <a:lvl3pPr marL="1143000" indent="-228600" eaLnBrk="0" hangingPunct="0">
              <a:defRPr>
                <a:solidFill>
                  <a:schemeClr val="tx1"/>
                </a:solidFill>
                <a:latin typeface=".VnArabiaH" panose="020B7200000000000000" pitchFamily="34" charset="0"/>
              </a:defRPr>
            </a:lvl3pPr>
            <a:lvl4pPr marL="1600200" indent="-228600" eaLnBrk="0" hangingPunct="0">
              <a:defRPr>
                <a:solidFill>
                  <a:schemeClr val="tx1"/>
                </a:solidFill>
                <a:latin typeface=".VnArabiaH" panose="020B7200000000000000" pitchFamily="34" charset="0"/>
              </a:defRPr>
            </a:lvl4pPr>
            <a:lvl5pPr marL="2057400" indent="-228600" eaLnBrk="0" hangingPunct="0">
              <a:defRPr>
                <a:solidFill>
                  <a:schemeClr val="tx1"/>
                </a:solidFill>
                <a:latin typeface=".VnArabiaH" panose="020B7200000000000000" pitchFamily="34" charset="0"/>
              </a:defRPr>
            </a:lvl5pPr>
            <a:lvl6pPr marL="2514600" indent="-228600" eaLnBrk="0" fontAlgn="base" hangingPunct="0">
              <a:spcBef>
                <a:spcPct val="0"/>
              </a:spcBef>
              <a:spcAft>
                <a:spcPct val="0"/>
              </a:spcAft>
              <a:defRPr>
                <a:solidFill>
                  <a:schemeClr val="tx1"/>
                </a:solidFill>
                <a:latin typeface=".VnArabiaH" panose="020B7200000000000000" pitchFamily="34" charset="0"/>
              </a:defRPr>
            </a:lvl6pPr>
            <a:lvl7pPr marL="2971800" indent="-228600" eaLnBrk="0" fontAlgn="base" hangingPunct="0">
              <a:spcBef>
                <a:spcPct val="0"/>
              </a:spcBef>
              <a:spcAft>
                <a:spcPct val="0"/>
              </a:spcAft>
              <a:defRPr>
                <a:solidFill>
                  <a:schemeClr val="tx1"/>
                </a:solidFill>
                <a:latin typeface=".VnArabiaH" panose="020B7200000000000000" pitchFamily="34" charset="0"/>
              </a:defRPr>
            </a:lvl7pPr>
            <a:lvl8pPr marL="3429000" indent="-228600" eaLnBrk="0" fontAlgn="base" hangingPunct="0">
              <a:spcBef>
                <a:spcPct val="0"/>
              </a:spcBef>
              <a:spcAft>
                <a:spcPct val="0"/>
              </a:spcAft>
              <a:defRPr>
                <a:solidFill>
                  <a:schemeClr val="tx1"/>
                </a:solidFill>
                <a:latin typeface=".VnArabiaH" panose="020B7200000000000000" pitchFamily="34" charset="0"/>
              </a:defRPr>
            </a:lvl8pPr>
            <a:lvl9pPr marL="3886200" indent="-228600" eaLnBrk="0" fontAlgn="base" hangingPunct="0">
              <a:spcBef>
                <a:spcPct val="0"/>
              </a:spcBef>
              <a:spcAft>
                <a:spcPct val="0"/>
              </a:spcAft>
              <a:defRPr>
                <a:solidFill>
                  <a:schemeClr val="tx1"/>
                </a:solidFill>
                <a:latin typeface=".VnArabiaH" panose="020B7200000000000000" pitchFamily="34" charset="0"/>
              </a:defRPr>
            </a:lvl9pPr>
          </a:lstStyle>
          <a:p>
            <a:pPr eaLnBrk="1" hangingPunct="1"/>
            <a:endParaRPr lang="en-US">
              <a:latin typeface="Times New Roman" pitchFamily="18" charset="0"/>
              <a:cs typeface="Times New Roman" pitchFamily="18" charset="0"/>
            </a:endParaRPr>
          </a:p>
        </p:txBody>
      </p:sp>
      <p:pic>
        <p:nvPicPr>
          <p:cNvPr id="2" name="thu_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884546"/>
            <a:ext cx="7467600" cy="5143500"/>
          </a:xfrm>
          <a:prstGeom prst="rect">
            <a:avLst/>
          </a:prstGeom>
        </p:spPr>
      </p:pic>
    </p:spTree>
    <p:extLst>
      <p:ext uri="{BB962C8B-B14F-4D97-AF65-F5344CB8AC3E}">
        <p14:creationId xmlns:p14="http://schemas.microsoft.com/office/powerpoint/2010/main" val="360243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3333">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59"/>
          <p:cNvSpPr>
            <a:spLocks noChangeArrowheads="1"/>
          </p:cNvSpPr>
          <p:nvPr/>
        </p:nvSpPr>
        <p:spPr bwMode="auto">
          <a:xfrm>
            <a:off x="223838" y="163205"/>
            <a:ext cx="8763000" cy="6515100"/>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78486"/>
            <a:ext cx="1905000" cy="32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12608" y="785813"/>
            <a:ext cx="916936" cy="1236331"/>
            <a:chOff x="4212608" y="785813"/>
            <a:chExt cx="916936" cy="1236331"/>
          </a:xfrm>
        </p:grpSpPr>
        <p:grpSp>
          <p:nvGrpSpPr>
            <p:cNvPr id="4" name="Group 3"/>
            <p:cNvGrpSpPr/>
            <p:nvPr/>
          </p:nvGrpSpPr>
          <p:grpSpPr>
            <a:xfrm>
              <a:off x="4478360" y="1447800"/>
              <a:ext cx="651184" cy="574344"/>
              <a:chOff x="4622800" y="1447800"/>
              <a:chExt cx="651184" cy="533400"/>
            </a:xfrm>
          </p:grpSpPr>
          <p:sp>
            <p:nvSpPr>
              <p:cNvPr id="14348" name="Line 26"/>
              <p:cNvSpPr>
                <a:spLocks noChangeShapeType="1"/>
              </p:cNvSpPr>
              <p:nvPr/>
            </p:nvSpPr>
            <p:spPr bwMode="auto">
              <a:xfrm flipV="1">
                <a:off x="4655498" y="1967552"/>
                <a:ext cx="609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49" name="Line 29"/>
              <p:cNvSpPr>
                <a:spLocks noChangeShapeType="1"/>
              </p:cNvSpPr>
              <p:nvPr/>
            </p:nvSpPr>
            <p:spPr bwMode="auto">
              <a:xfrm flipV="1">
                <a:off x="4740584" y="1447800"/>
                <a:ext cx="5334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54" name="Line 81"/>
              <p:cNvSpPr>
                <a:spLocks noChangeShapeType="1"/>
              </p:cNvSpPr>
              <p:nvPr/>
            </p:nvSpPr>
            <p:spPr bwMode="auto">
              <a:xfrm>
                <a:off x="4622800" y="1600200"/>
                <a:ext cx="0" cy="3810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55" name="Line 82"/>
              <p:cNvSpPr>
                <a:spLocks noChangeShapeType="1"/>
              </p:cNvSpPr>
              <p:nvPr/>
            </p:nvSpPr>
            <p:spPr bwMode="auto">
              <a:xfrm flipH="1">
                <a:off x="5255573" y="1447800"/>
                <a:ext cx="0" cy="533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14367"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212608" y="785813"/>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14" name="Text Box 78"/>
          <p:cNvSpPr txBox="1">
            <a:spLocks noChangeArrowheads="1"/>
          </p:cNvSpPr>
          <p:nvPr/>
        </p:nvSpPr>
        <p:spPr bwMode="auto">
          <a:xfrm>
            <a:off x="-1676400" y="3657600"/>
            <a:ext cx="1295400" cy="160496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a:p>
            <a:pPr>
              <a:spcBef>
                <a:spcPct val="50000"/>
              </a:spcBef>
            </a:pPr>
            <a:endParaRPr lang="en-US">
              <a:latin typeface="Times New Roman" pitchFamily="18" charset="0"/>
              <a:cs typeface="Times New Roman" pitchFamily="18" charset="0"/>
            </a:endParaRPr>
          </a:p>
        </p:txBody>
      </p:sp>
      <p:sp>
        <p:nvSpPr>
          <p:cNvPr id="12" name="TextBox 11"/>
          <p:cNvSpPr txBox="1"/>
          <p:nvPr/>
        </p:nvSpPr>
        <p:spPr>
          <a:xfrm>
            <a:off x="4427560" y="5410200"/>
            <a:ext cx="52544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e)</a:t>
            </a:r>
            <a:endParaRPr lang="en-US" sz="2800" b="1" dirty="0">
              <a:latin typeface="Times New Roman" pitchFamily="18" charset="0"/>
              <a:cs typeface="Times New Roman" pitchFamily="18" charset="0"/>
            </a:endParaRPr>
          </a:p>
        </p:txBody>
      </p:sp>
      <p:sp>
        <p:nvSpPr>
          <p:cNvPr id="2" name="Rounded Rectangular Callout 1"/>
          <p:cNvSpPr/>
          <p:nvPr/>
        </p:nvSpPr>
        <p:spPr>
          <a:xfrm>
            <a:off x="5867400" y="785813"/>
            <a:ext cx="2862110" cy="1031208"/>
          </a:xfrm>
          <a:prstGeom prst="wedgeRoundRectCallout">
            <a:avLst>
              <a:gd name="adj1" fmla="val -88082"/>
              <a:gd name="adj2" fmla="val -18721"/>
              <a:gd name="adj3" fmla="val 16667"/>
            </a:avLst>
          </a:prstGeom>
          <a:solidFill>
            <a:schemeClr val="tx1"/>
          </a:solidFill>
          <a:ln>
            <a:solidFill>
              <a:srgbClr val="00FFFF"/>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Bóng</a:t>
            </a: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 </a:t>
            </a:r>
            <a:r>
              <a:rPr lang="en-US" sz="32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đèn</a:t>
            </a: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 </a:t>
            </a:r>
            <a:r>
              <a:rPr lang="en-US" sz="32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không</a:t>
            </a: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 </a:t>
            </a:r>
            <a:r>
              <a:rPr lang="en-US" sz="32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sáng</a:t>
            </a:r>
            <a:endPar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endParaRPr>
          </a:p>
        </p:txBody>
      </p:sp>
      <p:grpSp>
        <p:nvGrpSpPr>
          <p:cNvPr id="16" name="Group 8"/>
          <p:cNvGrpSpPr>
            <a:grpSpLocks/>
          </p:cNvGrpSpPr>
          <p:nvPr/>
        </p:nvGrpSpPr>
        <p:grpSpPr bwMode="auto">
          <a:xfrm>
            <a:off x="0" y="0"/>
            <a:ext cx="9144000" cy="6858000"/>
            <a:chOff x="-48" y="0"/>
            <a:chExt cx="5808" cy="4320"/>
          </a:xfrm>
        </p:grpSpPr>
        <p:pic>
          <p:nvPicPr>
            <p:cNvPr id="17" name="Picture 9"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464636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0420"/>
                    </p:tgtEl>
                  </p:cond>
                </p:stCondLst>
                <p:endSync evt="end" delay="0">
                  <p:rtn val="all"/>
                </p:endSync>
                <p:childTnLst>
                  <p:par>
                    <p:cTn id="3" fill="hold">
                      <p:stCondLst>
                        <p:cond delay="0"/>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D.WAV"/>
                                        </p:tgtEl>
                                      </p:cMediaNode>
                                    </p:audio>
                                  </p:subTnLst>
                                </p:cTn>
                              </p:par>
                            </p:childTnLst>
                          </p:cTn>
                        </p:par>
                        <p:par>
                          <p:cTn id="9" fill="hold">
                            <p:stCondLst>
                              <p:cond delay="500"/>
                            </p:stCondLst>
                            <p:childTnLst>
                              <p:par>
                                <p:cTn id="10" presetID="8" presetClass="emph" presetSubtype="0" fill="hold" grpId="2" nodeType="afterEffect">
                                  <p:stCondLst>
                                    <p:cond delay="0"/>
                                  </p:stCondLst>
                                  <p:childTnLst>
                                    <p:animRot by="21600000">
                                      <p:cBhvr>
                                        <p:cTn id="11" dur="2000" fill="hold"/>
                                        <p:tgtEl>
                                          <p:spTgt spid="2"/>
                                        </p:tgtEl>
                                        <p:attrNameLst>
                                          <p:attrName>r</p:attrName>
                                        </p:attrNameLst>
                                      </p:cBhvr>
                                    </p:animRot>
                                  </p:childTnLst>
                                </p:cTn>
                              </p:par>
                            </p:childTnLst>
                          </p:cTn>
                        </p:par>
                        <p:par>
                          <p:cTn id="12" fill="hold">
                            <p:stCondLst>
                              <p:cond delay="2500"/>
                            </p:stCondLst>
                            <p:childTnLst>
                              <p:par>
                                <p:cTn id="13" presetID="32" presetClass="emph" presetSubtype="0" repeatCount="3000" fill="hold" grpId="1" nodeType="after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60420"/>
                  </p:tgtEl>
                </p:cond>
              </p:nextCondLst>
            </p:seq>
          </p:childTnLst>
        </p:cTn>
      </p:par>
    </p:tnLst>
    <p:bldLst>
      <p:bldP spid="2" grpId="0" animBg="1"/>
      <p:bldP spid="2" grpId="1" animBg="1"/>
      <p:bldP spid="2"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5362" name="AutoShape 59"/>
          <p:cNvSpPr>
            <a:spLocks noChangeArrowheads="1"/>
          </p:cNvSpPr>
          <p:nvPr/>
        </p:nvSpPr>
        <p:spPr bwMode="auto">
          <a:xfrm>
            <a:off x="76200" y="87004"/>
            <a:ext cx="8991600" cy="4332596"/>
          </a:xfrm>
          <a:prstGeom prst="roundRect">
            <a:avLst>
              <a:gd name="adj" fmla="val 16667"/>
            </a:avLst>
          </a:prstGeom>
          <a:solidFill>
            <a:schemeClr val="bg1"/>
          </a:solidFill>
          <a:ln w="38100">
            <a:solidFill>
              <a:srgbClr val="FF33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pic>
        <p:nvPicPr>
          <p:cNvPr id="604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812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81200"/>
            <a:ext cx="101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24"/>
          <p:cNvSpPr>
            <a:spLocks noChangeShapeType="1"/>
          </p:cNvSpPr>
          <p:nvPr/>
        </p:nvSpPr>
        <p:spPr bwMode="auto">
          <a:xfrm>
            <a:off x="2667000" y="1600200"/>
            <a:ext cx="0" cy="381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4" name="Line 63"/>
          <p:cNvSpPr>
            <a:spLocks noChangeShapeType="1"/>
          </p:cNvSpPr>
          <p:nvPr/>
        </p:nvSpPr>
        <p:spPr bwMode="auto">
          <a:xfrm flipV="1">
            <a:off x="2667000" y="3705225"/>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5" name="Line 64"/>
          <p:cNvSpPr>
            <a:spLocks noChangeShapeType="1"/>
          </p:cNvSpPr>
          <p:nvPr/>
        </p:nvSpPr>
        <p:spPr bwMode="auto">
          <a:xfrm flipH="1">
            <a:off x="2743200" y="1428750"/>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76" name="Line 65"/>
          <p:cNvSpPr>
            <a:spLocks noChangeShapeType="1"/>
          </p:cNvSpPr>
          <p:nvPr/>
        </p:nvSpPr>
        <p:spPr bwMode="auto">
          <a:xfrm>
            <a:off x="3276600" y="1419865"/>
            <a:ext cx="0" cy="22860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384" name="Line 88"/>
          <p:cNvSpPr>
            <a:spLocks noChangeShapeType="1"/>
          </p:cNvSpPr>
          <p:nvPr/>
        </p:nvSpPr>
        <p:spPr bwMode="auto">
          <a:xfrm>
            <a:off x="6276975" y="3657600"/>
            <a:ext cx="0" cy="152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pic>
        <p:nvPicPr>
          <p:cNvPr id="10753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5929313" y="762000"/>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145" name="Picture 369" descr="LITBULB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5975" y="657225"/>
            <a:ext cx="6302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1111"/>
          <p:cNvPicPr>
            <a:picLocks noChangeAspect="1" noChangeArrowheads="1"/>
          </p:cNvPicPr>
          <p:nvPr/>
        </p:nvPicPr>
        <p:blipFill>
          <a:blip r:embed="rId5">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2386321" y="776288"/>
            <a:ext cx="6889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69" descr="LITBULB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1562" y="685800"/>
            <a:ext cx="6302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Line 13"/>
          <p:cNvSpPr>
            <a:spLocks noChangeShapeType="1"/>
          </p:cNvSpPr>
          <p:nvPr/>
        </p:nvSpPr>
        <p:spPr bwMode="auto">
          <a:xfrm flipV="1">
            <a:off x="2743200" y="152400"/>
            <a:ext cx="0" cy="5334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6" name="Line 14"/>
          <p:cNvSpPr>
            <a:spLocks noChangeShapeType="1"/>
          </p:cNvSpPr>
          <p:nvPr/>
        </p:nvSpPr>
        <p:spPr bwMode="auto">
          <a:xfrm flipH="1">
            <a:off x="2971800" y="228600"/>
            <a:ext cx="228600" cy="4572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7" name="Line 15"/>
          <p:cNvSpPr>
            <a:spLocks noChangeShapeType="1"/>
          </p:cNvSpPr>
          <p:nvPr/>
        </p:nvSpPr>
        <p:spPr bwMode="auto">
          <a:xfrm flipV="1">
            <a:off x="3124200" y="6096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8" name="Line 16"/>
          <p:cNvSpPr>
            <a:spLocks noChangeShapeType="1"/>
          </p:cNvSpPr>
          <p:nvPr/>
        </p:nvSpPr>
        <p:spPr bwMode="auto">
          <a:xfrm rot="-143156" flipH="1" flipV="1">
            <a:off x="2205038" y="304800"/>
            <a:ext cx="231775" cy="439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9" name="Line 17"/>
          <p:cNvSpPr>
            <a:spLocks noChangeShapeType="1"/>
          </p:cNvSpPr>
          <p:nvPr/>
        </p:nvSpPr>
        <p:spPr bwMode="auto">
          <a:xfrm flipH="1" flipV="1">
            <a:off x="1828800" y="6096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7" name="Line 13"/>
          <p:cNvSpPr>
            <a:spLocks noChangeShapeType="1"/>
          </p:cNvSpPr>
          <p:nvPr/>
        </p:nvSpPr>
        <p:spPr bwMode="auto">
          <a:xfrm flipV="1">
            <a:off x="6248400" y="76200"/>
            <a:ext cx="0" cy="5334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8" name="Line 14"/>
          <p:cNvSpPr>
            <a:spLocks noChangeShapeType="1"/>
          </p:cNvSpPr>
          <p:nvPr/>
        </p:nvSpPr>
        <p:spPr bwMode="auto">
          <a:xfrm flipH="1">
            <a:off x="6477000" y="152400"/>
            <a:ext cx="228600" cy="4572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9" name="Line 15"/>
          <p:cNvSpPr>
            <a:spLocks noChangeShapeType="1"/>
          </p:cNvSpPr>
          <p:nvPr/>
        </p:nvSpPr>
        <p:spPr bwMode="auto">
          <a:xfrm flipV="1">
            <a:off x="6629400" y="5334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0" name="Line 16"/>
          <p:cNvSpPr>
            <a:spLocks noChangeShapeType="1"/>
          </p:cNvSpPr>
          <p:nvPr/>
        </p:nvSpPr>
        <p:spPr bwMode="auto">
          <a:xfrm rot="-143156" flipH="1" flipV="1">
            <a:off x="5710238" y="228600"/>
            <a:ext cx="231775" cy="439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1" name="Line 17"/>
          <p:cNvSpPr>
            <a:spLocks noChangeShapeType="1"/>
          </p:cNvSpPr>
          <p:nvPr/>
        </p:nvSpPr>
        <p:spPr bwMode="auto">
          <a:xfrm flipH="1" flipV="1">
            <a:off x="5334000" y="5334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2" name="Freeform 81"/>
          <p:cNvSpPr>
            <a:spLocks/>
          </p:cNvSpPr>
          <p:nvPr/>
        </p:nvSpPr>
        <p:spPr bwMode="auto">
          <a:xfrm>
            <a:off x="5667375" y="1600200"/>
            <a:ext cx="609600" cy="2209800"/>
          </a:xfrm>
          <a:custGeom>
            <a:avLst/>
            <a:gdLst>
              <a:gd name="T0" fmla="*/ 334 w 334"/>
              <a:gd name="T1" fmla="*/ 1674 h 1721"/>
              <a:gd name="T2" fmla="*/ 334 w 334"/>
              <a:gd name="T3" fmla="*/ 1721 h 1721"/>
              <a:gd name="T4" fmla="*/ 0 w 334"/>
              <a:gd name="T5" fmla="*/ 1721 h 1721"/>
              <a:gd name="T6" fmla="*/ 0 w 334"/>
              <a:gd name="T7" fmla="*/ 0 h 1721"/>
              <a:gd name="T8" fmla="*/ 287 w 334"/>
              <a:gd name="T9" fmla="*/ 0 h 1721"/>
              <a:gd name="T10" fmla="*/ 0 60000 65536"/>
              <a:gd name="T11" fmla="*/ 0 60000 65536"/>
              <a:gd name="T12" fmla="*/ 0 60000 65536"/>
              <a:gd name="T13" fmla="*/ 0 60000 65536"/>
              <a:gd name="T14" fmla="*/ 0 60000 65536"/>
              <a:gd name="T15" fmla="*/ 0 w 334"/>
              <a:gd name="T16" fmla="*/ 0 h 1721"/>
              <a:gd name="T17" fmla="*/ 334 w 334"/>
              <a:gd name="T18" fmla="*/ 1721 h 1721"/>
            </a:gdLst>
            <a:ahLst/>
            <a:cxnLst>
              <a:cxn ang="T10">
                <a:pos x="T0" y="T1"/>
              </a:cxn>
              <a:cxn ang="T11">
                <a:pos x="T2" y="T3"/>
              </a:cxn>
              <a:cxn ang="T12">
                <a:pos x="T4" y="T5"/>
              </a:cxn>
              <a:cxn ang="T13">
                <a:pos x="T6" y="T7"/>
              </a:cxn>
              <a:cxn ang="T14">
                <a:pos x="T8" y="T9"/>
              </a:cxn>
            </a:cxnLst>
            <a:rect l="T15" t="T16" r="T17" b="T18"/>
            <a:pathLst>
              <a:path w="334" h="1721">
                <a:moveTo>
                  <a:pt x="334" y="1674"/>
                </a:moveTo>
                <a:lnTo>
                  <a:pt x="334" y="1721"/>
                </a:lnTo>
                <a:lnTo>
                  <a:pt x="0" y="1721"/>
                </a:lnTo>
                <a:lnTo>
                  <a:pt x="0" y="0"/>
                </a:lnTo>
                <a:lnTo>
                  <a:pt x="287" y="0"/>
                </a:lnTo>
              </a:path>
            </a:pathLst>
          </a:custGeom>
          <a:noFill/>
          <a:ln w="28575">
            <a:solidFill>
              <a:srgbClr val="FF0000"/>
            </a:solidFill>
            <a:round/>
            <a:headEn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405" name="Line 91"/>
          <p:cNvSpPr>
            <a:spLocks noChangeShapeType="1"/>
          </p:cNvSpPr>
          <p:nvPr/>
        </p:nvSpPr>
        <p:spPr bwMode="auto">
          <a:xfrm flipH="1" flipV="1">
            <a:off x="6248400" y="1985963"/>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6" name="Line 90"/>
          <p:cNvSpPr>
            <a:spLocks noChangeShapeType="1"/>
          </p:cNvSpPr>
          <p:nvPr/>
        </p:nvSpPr>
        <p:spPr bwMode="auto">
          <a:xfrm>
            <a:off x="6762750" y="1452563"/>
            <a:ext cx="0" cy="533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07" name="Line 36"/>
          <p:cNvSpPr>
            <a:spLocks noChangeShapeType="1"/>
          </p:cNvSpPr>
          <p:nvPr/>
        </p:nvSpPr>
        <p:spPr bwMode="auto">
          <a:xfrm flipV="1">
            <a:off x="6305550" y="1452563"/>
            <a:ext cx="4572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5430" name="Text Box 78"/>
          <p:cNvSpPr txBox="1">
            <a:spLocks noChangeArrowheads="1"/>
          </p:cNvSpPr>
          <p:nvPr/>
        </p:nvSpPr>
        <p:spPr bwMode="auto">
          <a:xfrm>
            <a:off x="-1676400" y="3657600"/>
            <a:ext cx="1295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atin typeface="Times New Roman" pitchFamily="18" charset="0"/>
              <a:cs typeface="Times New Roman" pitchFamily="18" charset="0"/>
            </a:endParaRPr>
          </a:p>
          <a:p>
            <a:pPr eaLnBrk="1" hangingPunct="1">
              <a:spcBef>
                <a:spcPct val="50000"/>
              </a:spcBef>
            </a:pPr>
            <a:endParaRPr lang="en-US">
              <a:latin typeface="Times New Roman" pitchFamily="18" charset="0"/>
              <a:cs typeface="Times New Roman" pitchFamily="18" charset="0"/>
            </a:endParaRPr>
          </a:p>
          <a:p>
            <a:pPr eaLnBrk="1" hangingPunct="1">
              <a:spcBef>
                <a:spcPct val="50000"/>
              </a:spcBef>
            </a:pPr>
            <a:endParaRPr lang="en-US">
              <a:latin typeface="Times New Roman" pitchFamily="18" charset="0"/>
              <a:cs typeface="Times New Roman" pitchFamily="18" charset="0"/>
            </a:endParaRPr>
          </a:p>
          <a:p>
            <a:pPr eaLnBrk="1" hangingPunct="1">
              <a:spcBef>
                <a:spcPct val="50000"/>
              </a:spcBef>
            </a:pPr>
            <a:endParaRPr lang="en-US">
              <a:latin typeface="Times New Roman" pitchFamily="18" charset="0"/>
              <a:cs typeface="Times New Roman" pitchFamily="18" charset="0"/>
            </a:endParaRPr>
          </a:p>
        </p:txBody>
      </p:sp>
      <p:sp>
        <p:nvSpPr>
          <p:cNvPr id="4" name="Action Button: Custom 3">
            <a:hlinkClick r:id="rId7" action="ppaction://hlinksldjump" highlightClick="1"/>
          </p:cNvPr>
          <p:cNvSpPr/>
          <p:nvPr/>
        </p:nvSpPr>
        <p:spPr>
          <a:xfrm>
            <a:off x="2409825" y="3810000"/>
            <a:ext cx="714375" cy="4571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a)</a:t>
            </a:r>
            <a:endParaRPr lang="en-US" sz="2800" b="1" dirty="0">
              <a:latin typeface="Times New Roman" pitchFamily="18" charset="0"/>
              <a:cs typeface="Times New Roman" pitchFamily="18" charset="0"/>
            </a:endParaRPr>
          </a:p>
        </p:txBody>
      </p:sp>
      <p:sp>
        <p:nvSpPr>
          <p:cNvPr id="13" name="Action Button: Custom 12">
            <a:hlinkClick r:id="rId8" action="ppaction://hlinksldjump" highlightClick="1"/>
          </p:cNvPr>
          <p:cNvSpPr/>
          <p:nvPr/>
        </p:nvSpPr>
        <p:spPr>
          <a:xfrm>
            <a:off x="5951066" y="3886201"/>
            <a:ext cx="625944" cy="370196"/>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latin typeface="Times New Roman" pitchFamily="18" charset="0"/>
                <a:cs typeface="Times New Roman" pitchFamily="18" charset="0"/>
              </a:rPr>
              <a:t>d)</a:t>
            </a:r>
          </a:p>
        </p:txBody>
      </p:sp>
      <p:graphicFrame>
        <p:nvGraphicFramePr>
          <p:cNvPr id="61" name="Table 60"/>
          <p:cNvGraphicFramePr>
            <a:graphicFrameLocks noGrp="1"/>
          </p:cNvGraphicFramePr>
          <p:nvPr>
            <p:extLst>
              <p:ext uri="{D42A27DB-BD31-4B8C-83A1-F6EECF244321}">
                <p14:modId xmlns:p14="http://schemas.microsoft.com/office/powerpoint/2010/main" val="2608631600"/>
              </p:ext>
            </p:extLst>
          </p:nvPr>
        </p:nvGraphicFramePr>
        <p:xfrm>
          <a:off x="269041" y="4495800"/>
          <a:ext cx="8615363" cy="2191376"/>
        </p:xfrm>
        <a:graphic>
          <a:graphicData uri="http://schemas.openxmlformats.org/drawingml/2006/table">
            <a:tbl>
              <a:tblPr firstRow="1" bandRow="1">
                <a:tableStyleId>{5C22544A-7EE6-4342-B048-85BDC9FD1C3A}</a:tableStyleId>
              </a:tblPr>
              <a:tblGrid>
                <a:gridCol w="3202483"/>
                <a:gridCol w="2806679"/>
                <a:gridCol w="2606201"/>
              </a:tblGrid>
              <a:tr h="636896">
                <a:tc>
                  <a:txBody>
                    <a:bodyPr/>
                    <a:lstStyle/>
                    <a:p>
                      <a:pPr algn="ctr"/>
                      <a:r>
                        <a:rPr lang="en-US" sz="3200" dirty="0" smtClean="0">
                          <a:solidFill>
                            <a:srgbClr val="FFFF00"/>
                          </a:solidFill>
                          <a:latin typeface="Times New Roman" pitchFamily="18" charset="0"/>
                          <a:cs typeface="Times New Roman" pitchFamily="18" charset="0"/>
                        </a:rPr>
                        <a:t>TÌNH</a:t>
                      </a:r>
                      <a:r>
                        <a:rPr lang="en-US" sz="3200" baseline="0" dirty="0" smtClean="0">
                          <a:solidFill>
                            <a:srgbClr val="FFFF00"/>
                          </a:solidFill>
                          <a:latin typeface="Times New Roman" pitchFamily="18" charset="0"/>
                          <a:cs typeface="Times New Roman" pitchFamily="18" charset="0"/>
                        </a:rPr>
                        <a:t> HUỐNG</a:t>
                      </a:r>
                      <a:endParaRPr lang="en-US" sz="3200" dirty="0">
                        <a:solidFill>
                          <a:srgbClr val="FFFF00"/>
                        </a:solidFill>
                        <a:latin typeface="Times New Roman" pitchFamily="18" charset="0"/>
                        <a:cs typeface="Times New Roman" pitchFamily="18" charset="0"/>
                      </a:endParaRPr>
                    </a:p>
                  </a:txBody>
                  <a:tcPr>
                    <a:noFill/>
                  </a:tcPr>
                </a:tc>
                <a:tc>
                  <a:txBody>
                    <a:bodyPr/>
                    <a:lstStyle/>
                    <a:p>
                      <a:pPr algn="ctr"/>
                      <a:r>
                        <a:rPr lang="en-US" sz="3200" dirty="0" smtClean="0">
                          <a:solidFill>
                            <a:srgbClr val="FFFF00"/>
                          </a:solidFill>
                          <a:latin typeface="Times New Roman" pitchFamily="18" charset="0"/>
                          <a:cs typeface="Times New Roman" pitchFamily="18" charset="0"/>
                        </a:rPr>
                        <a:t>DỰ</a:t>
                      </a:r>
                      <a:r>
                        <a:rPr lang="en-US" sz="3200" baseline="0" dirty="0" smtClean="0">
                          <a:solidFill>
                            <a:srgbClr val="FFFF00"/>
                          </a:solidFill>
                          <a:latin typeface="Times New Roman" pitchFamily="18" charset="0"/>
                          <a:cs typeface="Times New Roman" pitchFamily="18" charset="0"/>
                        </a:rPr>
                        <a:t> ĐOÁN </a:t>
                      </a:r>
                      <a:endParaRPr lang="en-US" sz="3200" dirty="0">
                        <a:solidFill>
                          <a:srgbClr val="FFFF00"/>
                        </a:solidFill>
                        <a:latin typeface="Times New Roman" pitchFamily="18" charset="0"/>
                        <a:cs typeface="Times New Roman" pitchFamily="18" charset="0"/>
                      </a:endParaRPr>
                    </a:p>
                  </a:txBody>
                  <a:tcPr>
                    <a:noFill/>
                  </a:tcPr>
                </a:tc>
                <a:tc>
                  <a:txBody>
                    <a:bodyPr/>
                    <a:lstStyle/>
                    <a:p>
                      <a:pPr algn="ctr"/>
                      <a:r>
                        <a:rPr lang="en-US" sz="3200" dirty="0" smtClean="0">
                          <a:solidFill>
                            <a:srgbClr val="FFFF00"/>
                          </a:solidFill>
                          <a:latin typeface="Times New Roman" pitchFamily="18" charset="0"/>
                          <a:cs typeface="Times New Roman" pitchFamily="18" charset="0"/>
                        </a:rPr>
                        <a:t>KẾT</a:t>
                      </a:r>
                      <a:r>
                        <a:rPr lang="en-US" sz="3200" baseline="0" dirty="0" smtClean="0">
                          <a:solidFill>
                            <a:srgbClr val="FFFF00"/>
                          </a:solidFill>
                          <a:latin typeface="Times New Roman" pitchFamily="18" charset="0"/>
                          <a:cs typeface="Times New Roman" pitchFamily="18" charset="0"/>
                        </a:rPr>
                        <a:t> QUẢ</a:t>
                      </a:r>
                      <a:endParaRPr lang="en-US" sz="3200" dirty="0">
                        <a:solidFill>
                          <a:srgbClr val="FFFF00"/>
                        </a:solidFill>
                        <a:latin typeface="Times New Roman" pitchFamily="18" charset="0"/>
                        <a:cs typeface="Times New Roman" pitchFamily="18" charset="0"/>
                      </a:endParaRPr>
                    </a:p>
                  </a:txBody>
                  <a:tcPr>
                    <a:noFill/>
                  </a:tcPr>
                </a:tc>
              </a:tr>
              <a:tr h="121723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Quan</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sát</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các</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hình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vẽ</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mạch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điện</a:t>
                      </a:r>
                      <a:r>
                        <a:rPr lang="en-US" sz="2400" b="1" kern="1200" dirty="0" smtClean="0">
                          <a:solidFill>
                            <a:schemeClr val="bg1"/>
                          </a:solidFill>
                          <a:effectLst/>
                          <a:latin typeface="Times New Roman" pitchFamily="18" charset="0"/>
                          <a:ea typeface="+mn-ea"/>
                          <a:cs typeface="Times New Roman" pitchFamily="18" charset="0"/>
                        </a:rPr>
                        <a:t>. Theo </a:t>
                      </a:r>
                      <a:r>
                        <a:rPr lang="en-US" sz="2400" b="1" kern="1200" dirty="0" err="1" smtClean="0">
                          <a:solidFill>
                            <a:schemeClr val="bg1"/>
                          </a:solidFill>
                          <a:effectLst/>
                          <a:latin typeface="Times New Roman" pitchFamily="18" charset="0"/>
                          <a:ea typeface="+mn-ea"/>
                          <a:cs typeface="Times New Roman" pitchFamily="18" charset="0"/>
                        </a:rPr>
                        <a:t>em</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hình</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nào</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bóng</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đèn</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có</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thể</a:t>
                      </a:r>
                      <a:r>
                        <a:rPr lang="en-US" sz="2400" b="1" kern="1200" dirty="0" smtClean="0">
                          <a:solidFill>
                            <a:schemeClr val="bg1"/>
                          </a:solidFill>
                          <a:effectLst/>
                          <a:latin typeface="Times New Roman" pitchFamily="18" charset="0"/>
                          <a:ea typeface="+mn-ea"/>
                          <a:cs typeface="Times New Roman" pitchFamily="18" charset="0"/>
                        </a:rPr>
                        <a:t> </a:t>
                      </a:r>
                      <a:r>
                        <a:rPr lang="en-US" sz="2400" b="1" kern="1200" dirty="0" err="1" smtClean="0">
                          <a:solidFill>
                            <a:schemeClr val="bg1"/>
                          </a:solidFill>
                          <a:effectLst/>
                          <a:latin typeface="Times New Roman" pitchFamily="18" charset="0"/>
                          <a:ea typeface="+mn-ea"/>
                          <a:cs typeface="Times New Roman" pitchFamily="18" charset="0"/>
                        </a:rPr>
                        <a:t>sáng</a:t>
                      </a:r>
                      <a:r>
                        <a:rPr lang="en-US" sz="2400" b="1" kern="1200" dirty="0" smtClean="0">
                          <a:solidFill>
                            <a:schemeClr val="bg1"/>
                          </a:solidFill>
                          <a:effectLst/>
                          <a:latin typeface="Times New Roman" pitchFamily="18" charset="0"/>
                          <a:ea typeface="+mn-ea"/>
                          <a:cs typeface="Times New Roman" pitchFamily="18" charset="0"/>
                        </a:rPr>
                        <a:t>?</a:t>
                      </a:r>
                      <a:endParaRPr lang="en-US" dirty="0">
                        <a:latin typeface="Times New Roman" pitchFamily="18" charset="0"/>
                        <a:cs typeface="Times New Roman" pitchFamily="18" charset="0"/>
                      </a:endParaRPr>
                    </a:p>
                  </a:txBody>
                  <a:tcPr>
                    <a:noFill/>
                  </a:tcPr>
                </a:tc>
                <a:tc>
                  <a:txBody>
                    <a:bodyPr/>
                    <a:lstStyle/>
                    <a:p>
                      <a:endParaRPr lang="en-US" dirty="0">
                        <a:latin typeface="Times New Roman" pitchFamily="18" charset="0"/>
                        <a:cs typeface="Times New Roman" pitchFamily="18" charset="0"/>
                      </a:endParaRPr>
                    </a:p>
                  </a:txBody>
                  <a:tcPr>
                    <a:noFill/>
                  </a:tcPr>
                </a:tc>
                <a:tc>
                  <a:txBody>
                    <a:bodyPr/>
                    <a:lstStyle/>
                    <a:p>
                      <a:endParaRPr lang="en-US" dirty="0">
                        <a:latin typeface="Times New Roman" pitchFamily="18" charset="0"/>
                        <a:cs typeface="Times New Roman" pitchFamily="18" charset="0"/>
                      </a:endParaRPr>
                    </a:p>
                  </a:txBody>
                  <a:tcPr>
                    <a:noFill/>
                  </a:tcPr>
                </a:tc>
              </a:tr>
            </a:tbl>
          </a:graphicData>
        </a:graphic>
      </p:graphicFrame>
      <p:sp>
        <p:nvSpPr>
          <p:cNvPr id="62" name="TextBox 61"/>
          <p:cNvSpPr txBox="1"/>
          <p:nvPr/>
        </p:nvSpPr>
        <p:spPr>
          <a:xfrm>
            <a:off x="6305550" y="5235267"/>
            <a:ext cx="2457450" cy="1477328"/>
          </a:xfrm>
          <a:prstGeom prst="rect">
            <a:avLst/>
          </a:prstGeom>
          <a:noFill/>
        </p:spPr>
        <p:txBody>
          <a:bodyPr wrap="square" rtlCol="0">
            <a:spAutoFit/>
          </a:bodyPr>
          <a:lstStyle/>
          <a:p>
            <a:pPr algn="just"/>
            <a:r>
              <a:rPr lang="en-US" sz="3000" b="1" dirty="0" err="1" smtClean="0">
                <a:solidFill>
                  <a:schemeClr val="bg1"/>
                </a:solidFill>
                <a:latin typeface="Times New Roman" pitchFamily="18" charset="0"/>
                <a:cs typeface="Times New Roman" pitchFamily="18" charset="0"/>
              </a:rPr>
              <a:t>Hình</a:t>
            </a:r>
            <a:r>
              <a:rPr lang="en-US" sz="3000" b="1" dirty="0" smtClean="0">
                <a:solidFill>
                  <a:schemeClr val="bg1"/>
                </a:solidFill>
                <a:latin typeface="Times New Roman" pitchFamily="18" charset="0"/>
                <a:cs typeface="Times New Roman" pitchFamily="18" charset="0"/>
              </a:rPr>
              <a:t> a </a:t>
            </a:r>
            <a:r>
              <a:rPr lang="en-US" sz="3000" b="1" dirty="0" err="1" smtClean="0">
                <a:solidFill>
                  <a:schemeClr val="bg1"/>
                </a:solidFill>
                <a:latin typeface="Times New Roman" pitchFamily="18" charset="0"/>
                <a:cs typeface="Times New Roman" pitchFamily="18" charset="0"/>
              </a:rPr>
              <a:t>và</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hình</a:t>
            </a:r>
            <a:r>
              <a:rPr lang="en-US" sz="3000" b="1" dirty="0" smtClean="0">
                <a:solidFill>
                  <a:schemeClr val="bg1"/>
                </a:solidFill>
                <a:latin typeface="Times New Roman" pitchFamily="18" charset="0"/>
                <a:cs typeface="Times New Roman" pitchFamily="18" charset="0"/>
              </a:rPr>
              <a:t> d </a:t>
            </a:r>
            <a:r>
              <a:rPr lang="en-US" sz="3000" b="1" dirty="0" err="1" smtClean="0">
                <a:solidFill>
                  <a:schemeClr val="bg1"/>
                </a:solidFill>
                <a:latin typeface="Times New Roman" pitchFamily="18" charset="0"/>
                <a:cs typeface="Times New Roman" pitchFamily="18" charset="0"/>
              </a:rPr>
              <a:t>bóng</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đèn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sáng</a:t>
            </a:r>
            <a:r>
              <a:rPr lang="en-US" sz="3000" b="1" dirty="0" smtClean="0">
                <a:solidFill>
                  <a:schemeClr val="bg1"/>
                </a:solidFill>
                <a:latin typeface="Times New Roman" pitchFamily="18" charset="0"/>
                <a:cs typeface="Times New Roman" pitchFamily="18" charset="0"/>
              </a:rPr>
              <a:t>.</a:t>
            </a:r>
            <a:endParaRPr lang="en-US" sz="3000" b="1" dirty="0">
              <a:solidFill>
                <a:schemeClr val="bg1"/>
              </a:solidFill>
              <a:latin typeface="Times New Roman" pitchFamily="18" charset="0"/>
              <a:cs typeface="Times New Roman" pitchFamily="18" charset="0"/>
            </a:endParaRPr>
          </a:p>
        </p:txBody>
      </p:sp>
      <p:grpSp>
        <p:nvGrpSpPr>
          <p:cNvPr id="63" name="Group 8"/>
          <p:cNvGrpSpPr>
            <a:grpSpLocks/>
          </p:cNvGrpSpPr>
          <p:nvPr/>
        </p:nvGrpSpPr>
        <p:grpSpPr bwMode="auto">
          <a:xfrm>
            <a:off x="0" y="0"/>
            <a:ext cx="9144000" cy="6858000"/>
            <a:chOff x="-48" y="0"/>
            <a:chExt cx="5808" cy="4320"/>
          </a:xfrm>
        </p:grpSpPr>
        <p:pic>
          <p:nvPicPr>
            <p:cNvPr id="64" name="Picture 9"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0"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1"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8879586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MP nghie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04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ntr" presetSubtype="0" repeatCount="3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8" presetClass="exit" presetSubtype="16" fill="hold" nodeType="withEffect">
                                  <p:stCondLst>
                                    <p:cond delay="0"/>
                                  </p:stCondLst>
                                  <p:childTnLst>
                                    <p:animEffect transition="out" filter="diamond(in)">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23565"/>
                                        </p:tgtEl>
                                        <p:attrNameLst>
                                          <p:attrName>style.visibility</p:attrName>
                                        </p:attrNameLst>
                                      </p:cBhvr>
                                      <p:to>
                                        <p:strVal val="visible"/>
                                      </p:to>
                                    </p:set>
                                    <p:animEffect transition="in" filter="dissolve">
                                      <p:cBhvr>
                                        <p:cTn id="23" dur="500"/>
                                        <p:tgtEl>
                                          <p:spTgt spid="2356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dissolve">
                                      <p:cBhvr>
                                        <p:cTn id="26" dur="500"/>
                                        <p:tgtEl>
                                          <p:spTgt spid="2356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3567"/>
                                        </p:tgtEl>
                                        <p:attrNameLst>
                                          <p:attrName>style.visibility</p:attrName>
                                        </p:attrNameLst>
                                      </p:cBhvr>
                                      <p:to>
                                        <p:strVal val="visible"/>
                                      </p:to>
                                    </p:set>
                                    <p:animEffect transition="in" filter="dissolve">
                                      <p:cBhvr>
                                        <p:cTn id="29" dur="500"/>
                                        <p:tgtEl>
                                          <p:spTgt spid="2356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3569"/>
                                        </p:tgtEl>
                                        <p:attrNameLst>
                                          <p:attrName>style.visibility</p:attrName>
                                        </p:attrNameLst>
                                      </p:cBhvr>
                                      <p:to>
                                        <p:strVal val="visible"/>
                                      </p:to>
                                    </p:set>
                                    <p:animEffect transition="in" filter="dissolve">
                                      <p:cBhvr>
                                        <p:cTn id="32" dur="500"/>
                                        <p:tgtEl>
                                          <p:spTgt spid="2356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3568"/>
                                        </p:tgtEl>
                                        <p:attrNameLst>
                                          <p:attrName>style.visibility</p:attrName>
                                        </p:attrNameLst>
                                      </p:cBhvr>
                                      <p:to>
                                        <p:strVal val="visible"/>
                                      </p:to>
                                    </p:set>
                                    <p:animEffect transition="in" filter="dissolve">
                                      <p:cBhvr>
                                        <p:cTn id="35" dur="500"/>
                                        <p:tgtEl>
                                          <p:spTgt spid="23568"/>
                                        </p:tgtEl>
                                      </p:cBhvr>
                                    </p:animEffect>
                                  </p:childTnLst>
                                </p:cTn>
                              </p:par>
                            </p:childTnLst>
                          </p:cTn>
                        </p:par>
                      </p:childTnLst>
                    </p:cTn>
                  </p:par>
                </p:childTnLst>
              </p:cTn>
              <p:nextCondLst>
                <p:cond evt="onClick" delay="0">
                  <p:tgtEl>
                    <p:spTgt spid="60419"/>
                  </p:tgtEl>
                </p:cond>
              </p:nextCondLst>
            </p:seq>
            <p:seq concurrent="1" nextAc="seek">
              <p:cTn id="36" restart="whenNotActive" fill="hold" evtFilter="cancelBubble" nodeType="interactiveSeq">
                <p:stCondLst>
                  <p:cond evt="onClick" delay="0">
                    <p:tgtEl>
                      <p:spTgt spid="6042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9" presetClass="entr" presetSubtype="0" repeatCount="3000" fill="hold" nodeType="clickEffect">
                                  <p:stCondLst>
                                    <p:cond delay="0"/>
                                  </p:stCondLst>
                                  <p:childTnLst>
                                    <p:set>
                                      <p:cBhvr>
                                        <p:cTn id="40" dur="1" fill="hold">
                                          <p:stCondLst>
                                            <p:cond delay="0"/>
                                          </p:stCondLst>
                                        </p:cTn>
                                        <p:tgtEl>
                                          <p:spTgt spid="76145"/>
                                        </p:tgtEl>
                                        <p:attrNameLst>
                                          <p:attrName>style.visibility</p:attrName>
                                        </p:attrNameLst>
                                      </p:cBhvr>
                                      <p:to>
                                        <p:strVal val="visible"/>
                                      </p:to>
                                    </p:set>
                                    <p:animEffect transition="in" filter="dissolve">
                                      <p:cBhvr>
                                        <p:cTn id="41" dur="500"/>
                                        <p:tgtEl>
                                          <p:spTgt spid="76145"/>
                                        </p:tgtEl>
                                      </p:cBhvr>
                                    </p:animEffect>
                                  </p:childTnLst>
                                </p:cTn>
                              </p:par>
                            </p:childTnLst>
                          </p:cTn>
                        </p:par>
                        <p:par>
                          <p:cTn id="42" fill="hold" nodeType="afterGroup">
                            <p:stCondLst>
                              <p:cond delay="1500"/>
                            </p:stCondLst>
                            <p:childTnLst>
                              <p:par>
                                <p:cTn id="43" presetID="10" presetClass="entr" presetSubtype="0" fill="hold" nodeType="afterEffect">
                                  <p:stCondLst>
                                    <p:cond delay="0"/>
                                  </p:stCondLst>
                                  <p:childTnLst>
                                    <p:set>
                                      <p:cBhvr>
                                        <p:cTn id="44" dur="1" fill="hold">
                                          <p:stCondLst>
                                            <p:cond delay="0"/>
                                          </p:stCondLst>
                                        </p:cTn>
                                        <p:tgtEl>
                                          <p:spTgt spid="76145"/>
                                        </p:tgtEl>
                                        <p:attrNameLst>
                                          <p:attrName>style.visibility</p:attrName>
                                        </p:attrNameLst>
                                      </p:cBhvr>
                                      <p:to>
                                        <p:strVal val="visible"/>
                                      </p:to>
                                    </p:set>
                                    <p:animEffect transition="in" filter="fade">
                                      <p:cBhvr>
                                        <p:cTn id="45" dur="500"/>
                                        <p:tgtEl>
                                          <p:spTgt spid="7614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500"/>
                                        <p:tgtEl>
                                          <p:spTgt spid="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500"/>
                                        <p:tgtEl>
                                          <p:spTgt spid="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dissolve">
                                      <p:cBhvr>
                                        <p:cTn id="60" dur="500"/>
                                        <p:tgtEl>
                                          <p:spTgt spid="10"/>
                                        </p:tgtEl>
                                      </p:cBhvr>
                                    </p:animEffect>
                                  </p:childTnLst>
                                </p:cTn>
                              </p:par>
                            </p:childTnLst>
                          </p:cTn>
                        </p:par>
                        <p:par>
                          <p:cTn id="61" fill="hold" nodeType="afterGroup">
                            <p:stCondLst>
                              <p:cond delay="2000"/>
                            </p:stCondLst>
                            <p:childTnLst>
                              <p:par>
                                <p:cTn id="62" presetID="8" presetClass="exit" presetSubtype="16" fill="hold" nodeType="afterEffect">
                                  <p:stCondLst>
                                    <p:cond delay="0"/>
                                  </p:stCondLst>
                                  <p:childTnLst>
                                    <p:animEffect transition="out" filter="diamond(in)">
                                      <p:cBhvr>
                                        <p:cTn id="63" dur="500"/>
                                        <p:tgtEl>
                                          <p:spTgt spid="107532"/>
                                        </p:tgtEl>
                                      </p:cBhvr>
                                    </p:animEffect>
                                    <p:set>
                                      <p:cBhvr>
                                        <p:cTn id="64" dur="1" fill="hold">
                                          <p:stCondLst>
                                            <p:cond delay="499"/>
                                          </p:stCondLst>
                                        </p:cTn>
                                        <p:tgtEl>
                                          <p:spTgt spid="107532"/>
                                        </p:tgtEl>
                                        <p:attrNameLst>
                                          <p:attrName>style.visibility</p:attrName>
                                        </p:attrNameLst>
                                      </p:cBhvr>
                                      <p:to>
                                        <p:strVal val="hidden"/>
                                      </p:to>
                                    </p:set>
                                  </p:childTnLst>
                                </p:cTn>
                              </p:par>
                            </p:childTnLst>
                          </p:cTn>
                        </p:par>
                      </p:childTnLst>
                    </p:cTn>
                  </p:par>
                </p:childTnLst>
              </p:cTn>
              <p:nextCondLst>
                <p:cond evt="onClick" delay="0">
                  <p:tgtEl>
                    <p:spTgt spid="60421"/>
                  </p:tgtEl>
                </p:cond>
              </p:nextCondLst>
            </p:seq>
          </p:childTnLst>
        </p:cTn>
      </p:par>
    </p:tnLst>
    <p:bldLst>
      <p:bldP spid="23565" grpId="0" animBg="1"/>
      <p:bldP spid="23566" grpId="0" animBg="1"/>
      <p:bldP spid="23567" grpId="0" animBg="1"/>
      <p:bldP spid="23568" grpId="0" animBg="1"/>
      <p:bldP spid="23569" grpId="0" animBg="1"/>
      <p:bldP spid="7" grpId="0" animBg="1"/>
      <p:bldP spid="8" grpId="0" animBg="1"/>
      <p:bldP spid="9" grpId="0" animBg="1"/>
      <p:bldP spid="10" grpId="0" animBg="1"/>
      <p:bldP spid="11" grpId="0" animBg="1"/>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95400"/>
            <a:ext cx="8001000" cy="2800767"/>
          </a:xfrm>
          <a:prstGeom prst="rect">
            <a:avLst/>
          </a:prstGeom>
          <a:solidFill>
            <a:srgbClr val="FFFF00"/>
          </a:solidFill>
        </p:spPr>
        <p:txBody>
          <a:bodyPr wrap="square" rtlCol="0">
            <a:spAutoFit/>
          </a:bodyPr>
          <a:lstStyle/>
          <a:p>
            <a:pPr algn="just"/>
            <a:r>
              <a:rPr lang="en-US" sz="4400" b="1" dirty="0" err="1" smtClean="0">
                <a:solidFill>
                  <a:srgbClr val="FF0000"/>
                </a:solidFill>
                <a:latin typeface="Times New Roman" pitchFamily="18" charset="0"/>
                <a:cs typeface="Times New Roman" pitchFamily="18" charset="0"/>
              </a:rPr>
              <a:t>Chú</a:t>
            </a:r>
            <a:r>
              <a:rPr lang="en-US" sz="4400" b="1" dirty="0" smtClean="0">
                <a:solidFill>
                  <a:srgbClr val="FF0000"/>
                </a:solidFill>
                <a:latin typeface="Times New Roman" pitchFamily="18" charset="0"/>
                <a:cs typeface="Times New Roman" pitchFamily="18" charset="0"/>
              </a:rPr>
              <a:t> ý: </a:t>
            </a:r>
            <a:r>
              <a:rPr lang="en-US" sz="4400" b="1" dirty="0" err="1" smtClean="0">
                <a:solidFill>
                  <a:srgbClr val="FF0000"/>
                </a:solidFill>
                <a:latin typeface="Times New Roman" pitchFamily="18" charset="0"/>
                <a:cs typeface="Times New Roman" pitchFamily="18" charset="0"/>
              </a:rPr>
              <a:t>Khi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kết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luận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cần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cho</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học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sinh</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biết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là</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có</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thể</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đổi</a:t>
            </a:r>
            <a:r>
              <a:rPr lang="en-US" sz="4400" b="1" dirty="0"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đầu</a:t>
            </a:r>
            <a:r>
              <a:rPr lang="en-US" sz="4400" b="1" smtClean="0">
                <a:solidFill>
                  <a:srgbClr val="FF0000"/>
                </a:solidFill>
                <a:latin typeface="Times New Roman" pitchFamily="18" charset="0"/>
                <a:cs typeface="Times New Roman" pitchFamily="18" charset="0"/>
              </a:rPr>
              <a:t> </a:t>
            </a:r>
            <a:r>
              <a:rPr lang="en-US" sz="4400" b="1" smtClean="0">
                <a:solidFill>
                  <a:srgbClr val="FF0000"/>
                </a:solidFill>
                <a:latin typeface="Times New Roman" pitchFamily="18" charset="0"/>
                <a:cs typeface="Times New Roman" pitchFamily="18" charset="0"/>
              </a:rPr>
              <a:t>dây: </a:t>
            </a:r>
            <a:r>
              <a:rPr lang="en-US" sz="4400" b="1" dirty="0" err="1" smtClean="0">
                <a:solidFill>
                  <a:srgbClr val="FF0000"/>
                </a:solidFill>
                <a:latin typeface="Times New Roman" pitchFamily="18" charset="0"/>
                <a:cs typeface="Times New Roman" pitchFamily="18" charset="0"/>
              </a:rPr>
              <a:t>Từ</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cực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dương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cũng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có</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thể</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vào</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đui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đèn</a:t>
            </a:r>
            <a:r>
              <a:rPr lang="en-US" sz="4400" b="1" dirty="0" smtClean="0">
                <a:solidFill>
                  <a:srgbClr val="FF0000"/>
                </a:solidFill>
                <a:latin typeface="Times New Roman" pitchFamily="18" charset="0"/>
                <a:cs typeface="Times New Roman" pitchFamily="18" charset="0"/>
              </a:rPr>
              <a:t> …..</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8137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rework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0"/>
            <a:ext cx="69119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au MyThuan16">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kkk"/>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762000"/>
            <a:ext cx="60198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c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524000"/>
            <a:ext cx="604837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p:cNvSpPr>
            <a:spLocks noChangeArrowheads="1"/>
          </p:cNvSpPr>
          <p:nvPr/>
        </p:nvSpPr>
        <p:spPr bwMode="auto">
          <a:xfrm>
            <a:off x="609600" y="1066800"/>
            <a:ext cx="1219200" cy="1066800"/>
          </a:xfrm>
          <a:prstGeom prst="smileyFace">
            <a:avLst>
              <a:gd name="adj" fmla="val 4653"/>
            </a:avLst>
          </a:prstGeom>
          <a:solidFill>
            <a:srgbClr val="FF3399"/>
          </a:solidFill>
          <a:ln w="9525">
            <a:solidFill>
              <a:srgbClr val="FFFF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Tree>
  </p:cSld>
  <p:clrMapOvr>
    <a:masterClrMapping/>
  </p:clrMapOvr>
  <p:transition spd="med">
    <p:strips/>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440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0-#ppt_w/2"/>
                                          </p:val>
                                        </p:tav>
                                        <p:tav tm="100000">
                                          <p:val>
                                            <p:strVal val="#ppt_x"/>
                                          </p:val>
                                        </p:tav>
                                      </p:tavLst>
                                    </p:anim>
                                    <p:anim calcmode="lin" valueType="num">
                                      <p:cBhvr additive="base">
                                        <p:cTn id="8" dur="500" fill="hold"/>
                                        <p:tgtEl>
                                          <p:spTgt spid="440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D.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grpId="0" nodeType="clickEffect">
                                  <p:stCondLst>
                                    <p:cond delay="0"/>
                                  </p:stCondLst>
                                  <p:childTnLst>
                                    <p:animEffect transition="out" filter="diamond(in)">
                                      <p:cBhvr>
                                        <p:cTn id="12" dur="500"/>
                                        <p:tgtEl>
                                          <p:spTgt spid="44038"/>
                                        </p:tgtEl>
                                      </p:cBhvr>
                                    </p:animEffect>
                                    <p:set>
                                      <p:cBhvr>
                                        <p:cTn id="13" dur="1" fill="hold">
                                          <p:stCondLst>
                                            <p:cond delay="499"/>
                                          </p:stCondLst>
                                        </p:cTn>
                                        <p:tgtEl>
                                          <p:spTgt spid="44038"/>
                                        </p:tgtEl>
                                        <p:attrNameLst>
                                          <p:attrName>style.visibility</p:attrName>
                                        </p:attrNameLst>
                                      </p:cBhvr>
                                      <p:to>
                                        <p:strVal val="hidden"/>
                                      </p:to>
                                    </p:set>
                                  </p:childTnLst>
                                </p:cTn>
                              </p:par>
                            </p:childTnLst>
                          </p:cTn>
                        </p:par>
                        <p:par>
                          <p:cTn id="14" fill="hold" nodeType="afterGroup">
                            <p:stCondLst>
                              <p:cond delay="500"/>
                            </p:stCondLst>
                            <p:childTnLst>
                              <p:par>
                                <p:cTn id="15" presetID="2" presetClass="entr" presetSubtype="8" fill="hold" nodeType="afterEffect">
                                  <p:stCondLst>
                                    <p:cond delay="0"/>
                                  </p:stCondLst>
                                  <p:childTnLst>
                                    <p:set>
                                      <p:cBhvr>
                                        <p:cTn id="16" dur="1" fill="hold">
                                          <p:stCondLst>
                                            <p:cond delay="0"/>
                                          </p:stCondLst>
                                        </p:cTn>
                                        <p:tgtEl>
                                          <p:spTgt spid="44037"/>
                                        </p:tgtEl>
                                        <p:attrNameLst>
                                          <p:attrName>style.visibility</p:attrName>
                                        </p:attrNameLst>
                                      </p:cBhvr>
                                      <p:to>
                                        <p:strVal val="visible"/>
                                      </p:to>
                                    </p:set>
                                    <p:anim calcmode="lin" valueType="num">
                                      <p:cBhvr additive="base">
                                        <p:cTn id="17" dur="500" fill="hold"/>
                                        <p:tgtEl>
                                          <p:spTgt spid="44037"/>
                                        </p:tgtEl>
                                        <p:attrNameLst>
                                          <p:attrName>ppt_x</p:attrName>
                                        </p:attrNameLst>
                                      </p:cBhvr>
                                      <p:tavLst>
                                        <p:tav tm="0">
                                          <p:val>
                                            <p:strVal val="0-#ppt_w/2"/>
                                          </p:val>
                                        </p:tav>
                                        <p:tav tm="100000">
                                          <p:val>
                                            <p:strVal val="#ppt_x"/>
                                          </p:val>
                                        </p:tav>
                                      </p:tavLst>
                                    </p:anim>
                                    <p:anim calcmode="lin" valueType="num">
                                      <p:cBhvr additive="base">
                                        <p:cTn id="18" dur="500" fill="hold"/>
                                        <p:tgtEl>
                                          <p:spTgt spid="4403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8" presetClass="exit" presetSubtype="16" fill="hold" nodeType="afterEffect">
                                  <p:stCondLst>
                                    <p:cond delay="0"/>
                                  </p:stCondLst>
                                  <p:childTnLst>
                                    <p:animEffect transition="out" filter="diamond(in)">
                                      <p:cBhvr>
                                        <p:cTn id="21" dur="500"/>
                                        <p:tgtEl>
                                          <p:spTgt spid="44036"/>
                                        </p:tgtEl>
                                      </p:cBhvr>
                                    </p:animEffect>
                                    <p:set>
                                      <p:cBhvr>
                                        <p:cTn id="22" dur="1" fill="hold">
                                          <p:stCondLst>
                                            <p:cond delay="499"/>
                                          </p:stCondLst>
                                        </p:cTn>
                                        <p:tgtEl>
                                          <p:spTgt spid="44036"/>
                                        </p:tgtEl>
                                        <p:attrNameLst>
                                          <p:attrName>style.visibility</p:attrName>
                                        </p:attrNameLst>
                                      </p:cBhvr>
                                      <p:to>
                                        <p:strVal val="hidden"/>
                                      </p:to>
                                    </p:set>
                                  </p:childTnLst>
                                </p:cTn>
                              </p:par>
                            </p:childTnLst>
                          </p:cTn>
                        </p:par>
                      </p:childTnLst>
                    </p:cTn>
                  </p:par>
                </p:childTnLst>
              </p:cTn>
              <p:nextCondLst>
                <p:cond evt="onClick" delay="0">
                  <p:tgtEl>
                    <p:spTgt spid="44038"/>
                  </p:tgtEl>
                </p:cond>
              </p:nextCondLst>
            </p:seq>
          </p:childTnLst>
        </p:cTn>
      </p:par>
    </p:tnLst>
    <p:bldLst>
      <p:bldP spid="44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243509" y="1617870"/>
            <a:ext cx="2613025" cy="2393950"/>
            <a:chOff x="628" y="171"/>
            <a:chExt cx="4071" cy="4080"/>
          </a:xfrm>
        </p:grpSpPr>
        <p:grpSp>
          <p:nvGrpSpPr>
            <p:cNvPr id="17421" name="Group 3"/>
            <p:cNvGrpSpPr>
              <a:grpSpLocks/>
            </p:cNvGrpSpPr>
            <p:nvPr/>
          </p:nvGrpSpPr>
          <p:grpSpPr bwMode="auto">
            <a:xfrm>
              <a:off x="628" y="171"/>
              <a:ext cx="4071" cy="4080"/>
              <a:chOff x="602" y="812"/>
              <a:chExt cx="1859" cy="1863"/>
            </a:xfrm>
          </p:grpSpPr>
          <p:grpSp>
            <p:nvGrpSpPr>
              <p:cNvPr id="17423" name="Group 4"/>
              <p:cNvGrpSpPr>
                <a:grpSpLocks/>
              </p:cNvGrpSpPr>
              <p:nvPr/>
            </p:nvGrpSpPr>
            <p:grpSpPr bwMode="auto">
              <a:xfrm>
                <a:off x="1366" y="816"/>
                <a:ext cx="1095" cy="1859"/>
                <a:chOff x="1366" y="816"/>
                <a:chExt cx="1095" cy="1859"/>
              </a:xfrm>
            </p:grpSpPr>
            <p:sp>
              <p:nvSpPr>
                <p:cNvPr id="17438" name="Oval 5"/>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9" name="Oval 6"/>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0" name="Oval 7"/>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1" name="Oval 8"/>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2" name="Oval 9"/>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3" name="Oval 10"/>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4" name="Oval 11"/>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5" name="Oval 12"/>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6" name="Oval 13"/>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7" name="Oval 14"/>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8" name="Oval 15"/>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49" name="Oval 16"/>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50" name="Oval 17"/>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grpSp>
          <p:grpSp>
            <p:nvGrpSpPr>
              <p:cNvPr id="17424" name="Group 18"/>
              <p:cNvGrpSpPr>
                <a:grpSpLocks/>
              </p:cNvGrpSpPr>
              <p:nvPr/>
            </p:nvGrpSpPr>
            <p:grpSpPr bwMode="auto">
              <a:xfrm flipH="1">
                <a:off x="602" y="812"/>
                <a:ext cx="1095" cy="1859"/>
                <a:chOff x="1366" y="816"/>
                <a:chExt cx="1095" cy="1859"/>
              </a:xfrm>
            </p:grpSpPr>
            <p:sp>
              <p:nvSpPr>
                <p:cNvPr id="17425" name="Oval 19"/>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26" name="Oval 20"/>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27" name="Oval 21"/>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28" name="Oval 22"/>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29" name="Oval 23"/>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0" name="Oval 24"/>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1" name="Oval 25"/>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2" name="Oval 26"/>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3" name="Oval 27"/>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4" name="Oval 28"/>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5" name="Oval 29"/>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6" name="Oval 30"/>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sp>
              <p:nvSpPr>
                <p:cNvPr id="17437" name="Oval 31"/>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grpSp>
        </p:grpSp>
        <p:sp>
          <p:nvSpPr>
            <p:cNvPr id="17422" name="Oval 32"/>
            <p:cNvSpPr>
              <a:spLocks noChangeArrowheads="1"/>
            </p:cNvSpPr>
            <p:nvPr/>
          </p:nvSpPr>
          <p:spPr bwMode="auto">
            <a:xfrm>
              <a:off x="2400" y="1776"/>
              <a:ext cx="672" cy="672"/>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grpSp>
      <p:sp>
        <p:nvSpPr>
          <p:cNvPr id="67617" name="Rectangle 33"/>
          <p:cNvSpPr>
            <a:spLocks noGrp="1" noChangeArrowheads="1"/>
          </p:cNvSpPr>
          <p:nvPr>
            <p:ph type="title" idx="4294967295"/>
          </p:nvPr>
        </p:nvSpPr>
        <p:spPr>
          <a:xfrm>
            <a:off x="609600" y="2057400"/>
            <a:ext cx="5943600" cy="1828800"/>
          </a:xfrm>
        </p:spPr>
        <p:txBody>
          <a:bodyPr/>
          <a:lstStyle/>
          <a:p>
            <a:pPr eaLnBrk="1" hangingPunct="1">
              <a:defRPr/>
            </a:pPr>
            <a:r>
              <a:rPr lang="en-US" sz="4000" b="1" smtClean="0">
                <a:solidFill>
                  <a:srgbClr val="FFFF00"/>
                </a:solidFill>
                <a:effectLst>
                  <a:outerShdw blurRad="38100" dist="38100" dir="2700000" algn="tl">
                    <a:srgbClr val="000000"/>
                  </a:outerShdw>
                </a:effectLst>
                <a:latin typeface="Times New Roman" pitchFamily="18" charset="0"/>
                <a:cs typeface="Times New Roman" pitchFamily="18" charset="0"/>
              </a:rPr>
              <a:t>Chân thành cám ơn</a:t>
            </a:r>
            <a:br>
              <a:rPr lang="en-US" sz="4000" b="1"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en-US" sz="4000" b="1" smtClean="0">
                <a:solidFill>
                  <a:srgbClr val="FFFF00"/>
                </a:solidFill>
                <a:effectLst>
                  <a:outerShdw blurRad="38100" dist="38100" dir="2700000" algn="tl">
                    <a:srgbClr val="000000"/>
                  </a:outerShdw>
                </a:effectLst>
                <a:latin typeface="Times New Roman" pitchFamily="18" charset="0"/>
                <a:cs typeface="Times New Roman" pitchFamily="18" charset="0"/>
              </a:rPr>
              <a:t>&amp;</a:t>
            </a:r>
            <a:br>
              <a:rPr lang="en-US" sz="4000" b="1"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en-US" sz="4000" b="1" smtClean="0">
                <a:solidFill>
                  <a:srgbClr val="FFFF00"/>
                </a:solidFill>
                <a:effectLst>
                  <a:outerShdw blurRad="38100" dist="38100" dir="2700000" algn="tl">
                    <a:srgbClr val="000000"/>
                  </a:outerShdw>
                </a:effectLst>
                <a:latin typeface="Times New Roman" pitchFamily="18" charset="0"/>
                <a:cs typeface="Times New Roman" pitchFamily="18" charset="0"/>
              </a:rPr>
              <a:t>Chúc sức khoẻ</a:t>
            </a:r>
          </a:p>
        </p:txBody>
      </p:sp>
      <p:sp>
        <p:nvSpPr>
          <p:cNvPr id="67621" name="WordArt 37"/>
          <p:cNvSpPr>
            <a:spLocks noChangeArrowheads="1" noChangeShapeType="1" noTextEdit="1"/>
          </p:cNvSpPr>
          <p:nvPr/>
        </p:nvSpPr>
        <p:spPr bwMode="auto">
          <a:xfrm>
            <a:off x="6334125" y="1600200"/>
            <a:ext cx="2505075" cy="2559050"/>
          </a:xfrm>
          <a:prstGeom prst="rect">
            <a:avLst/>
          </a:prstGeom>
        </p:spPr>
        <p:txBody>
          <a:bodyPr wrap="none" fromWordArt="1">
            <a:prstTxWarp prst="textCirclePour">
              <a:avLst>
                <a:gd name="adj1" fmla="val 10861293"/>
                <a:gd name="adj2" fmla="val 50000"/>
              </a:avLst>
            </a:prstTxWarp>
            <a:scene3d>
              <a:camera prst="legacyObliqueTopRight">
                <a:rot lat="0" lon="21299991" rev="0"/>
              </a:camera>
              <a:lightRig rig="legacyFlat1" dir="t"/>
            </a:scene3d>
            <a:sp3d prstMaterial="legacyMetal">
              <a:extrusionClr>
                <a:schemeClr val="tx2"/>
              </a:extrusionClr>
              <a:contourClr>
                <a:srgbClr val="00FFFF"/>
              </a:contourClr>
            </a:sp3d>
          </a:bodyPr>
          <a:lstStyle/>
          <a:p>
            <a:pPr algn="ctr"/>
            <a:r>
              <a:rPr lang="en-US" sz="3600" b="1" kern="10" dirty="0">
                <a:ln w="9525">
                  <a:round/>
                  <a:headEnd/>
                  <a:tailEnd/>
                </a:ln>
                <a:solidFill>
                  <a:srgbClr val="00FFFF"/>
                </a:solidFill>
                <a:latin typeface="Times New Roman" pitchFamily="18" charset="0"/>
                <a:cs typeface="Times New Roman" pitchFamily="18" charset="0"/>
              </a:rPr>
              <a:t>BÀI DẠY ỨNG DỤNG CÔNG NGHỆ THÔNG TIN  </a:t>
            </a:r>
            <a:r>
              <a:rPr lang="en-US" sz="3600" b="1" kern="10" dirty="0" smtClean="0">
                <a:ln w="9525">
                  <a:round/>
                  <a:headEnd/>
                  <a:tailEnd/>
                </a:ln>
                <a:solidFill>
                  <a:srgbClr val="00FFFF"/>
                </a:solidFill>
                <a:latin typeface="Times New Roman" pitchFamily="18" charset="0"/>
                <a:cs typeface="Times New Roman" pitchFamily="18" charset="0"/>
              </a:rPr>
              <a:t>-</a:t>
            </a:r>
            <a:endParaRPr lang="en-US" sz="3600" b="1" kern="10" dirty="0">
              <a:ln w="9525">
                <a:round/>
                <a:headEnd/>
                <a:tailEnd/>
              </a:ln>
              <a:solidFill>
                <a:srgbClr val="00FFFF"/>
              </a:solidFill>
              <a:latin typeface="Times New Roman" pitchFamily="18" charset="0"/>
              <a:cs typeface="Times New Roman" pitchFamily="18" charset="0"/>
            </a:endParaRPr>
          </a:p>
        </p:txBody>
      </p:sp>
      <p:grpSp>
        <p:nvGrpSpPr>
          <p:cNvPr id="17416" name="Group 41"/>
          <p:cNvGrpSpPr>
            <a:grpSpLocks/>
          </p:cNvGrpSpPr>
          <p:nvPr/>
        </p:nvGrpSpPr>
        <p:grpSpPr bwMode="auto">
          <a:xfrm>
            <a:off x="0" y="0"/>
            <a:ext cx="9144000" cy="6858000"/>
            <a:chOff x="-48" y="0"/>
            <a:chExt cx="5808" cy="4320"/>
          </a:xfrm>
        </p:grpSpPr>
        <p:pic>
          <p:nvPicPr>
            <p:cNvPr id="17417" name="Picture 4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4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 name="Picture 40" descr="nguoi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2719" y="4171364"/>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0" descr="nguoi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5119" y="4323764"/>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0" descr="nguoi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7519" y="4476164"/>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0" descr="nguoi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89919" y="4628564"/>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0" descr="nguoi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39799" y="4791779"/>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trips/>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7617"/>
                                        </p:tgtEl>
                                        <p:attrNameLst>
                                          <p:attrName>style.visibility</p:attrName>
                                        </p:attrNameLst>
                                      </p:cBhvr>
                                      <p:to>
                                        <p:strVal val="visible"/>
                                      </p:to>
                                    </p:set>
                                    <p:anim calcmode="lin" valueType="num">
                                      <p:cBhvr additive="base">
                                        <p:cTn id="7" dur="5000" fill="hold"/>
                                        <p:tgtEl>
                                          <p:spTgt spid="67617"/>
                                        </p:tgtEl>
                                        <p:attrNameLst>
                                          <p:attrName>ppt_x</p:attrName>
                                        </p:attrNameLst>
                                      </p:cBhvr>
                                      <p:tavLst>
                                        <p:tav tm="0">
                                          <p:val>
                                            <p:strVal val="#ppt_x"/>
                                          </p:val>
                                        </p:tav>
                                        <p:tav tm="100000">
                                          <p:val>
                                            <p:strVal val="#ppt_x"/>
                                          </p:val>
                                        </p:tav>
                                      </p:tavLst>
                                    </p:anim>
                                    <p:anim calcmode="lin" valueType="num">
                                      <p:cBhvr additive="base">
                                        <p:cTn id="8" dur="5000" fill="hold"/>
                                        <p:tgtEl>
                                          <p:spTgt spid="67617"/>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3000" fill="hold"/>
                                        <p:tgtEl>
                                          <p:spTgt spid="2"/>
                                        </p:tgtEl>
                                        <p:attrNameLst>
                                          <p:attrName>r</p:attrName>
                                        </p:attrNameLst>
                                      </p:cBhvr>
                                    </p:animRot>
                                  </p:childTnLst>
                                </p:cTn>
                              </p:par>
                              <p:par>
                                <p:cTn id="11" presetID="8" presetClass="emph" presetSubtype="0" repeatCount="indefinite" fill="hold" grpId="0" nodeType="withEffect">
                                  <p:stCondLst>
                                    <p:cond delay="0"/>
                                  </p:stCondLst>
                                  <p:endCondLst>
                                    <p:cond evt="onNext" delay="0">
                                      <p:tgtEl>
                                        <p:sldTgt/>
                                      </p:tgtEl>
                                    </p:cond>
                                  </p:endCondLst>
                                  <p:childTnLst>
                                    <p:animRot by="5400000">
                                      <p:cBhvr>
                                        <p:cTn id="12" dur="2000" fill="hold"/>
                                        <p:tgtEl>
                                          <p:spTgt spid="67621"/>
                                        </p:tgtEl>
                                        <p:attrNameLst>
                                          <p:attrName>r</p:attrName>
                                        </p:attrNameLst>
                                      </p:cBhvr>
                                    </p:animRot>
                                  </p:childTnLst>
                                </p:cTn>
                              </p:par>
                              <p:par>
                                <p:cTn id="13" presetID="9" presetClass="entr" presetSubtype="0" fill="hold" grpId="1" nodeType="withEffect">
                                  <p:stCondLst>
                                    <p:cond delay="0"/>
                                  </p:stCondLst>
                                  <p:childTnLst>
                                    <p:set>
                                      <p:cBhvr>
                                        <p:cTn id="14" dur="1" fill="hold">
                                          <p:stCondLst>
                                            <p:cond delay="0"/>
                                          </p:stCondLst>
                                        </p:cTn>
                                        <p:tgtEl>
                                          <p:spTgt spid="67621"/>
                                        </p:tgtEl>
                                        <p:attrNameLst>
                                          <p:attrName>style.visibility</p:attrName>
                                        </p:attrNameLst>
                                      </p:cBhvr>
                                      <p:to>
                                        <p:strVal val="visible"/>
                                      </p:to>
                                    </p:set>
                                    <p:animEffect transition="in" filter="dissolve">
                                      <p:cBhvr>
                                        <p:cTn id="15" dur="500"/>
                                        <p:tgtEl>
                                          <p:spTgt spid="67621"/>
                                        </p:tgtEl>
                                      </p:cBhvr>
                                    </p:animEffect>
                                  </p:childTnLst>
                                </p:cTn>
                              </p:par>
                              <p:par>
                                <p:cTn id="16" presetID="32" presetClass="emph" presetSubtype="0" repeatCount="indefinite" fill="hold" nodeType="withEffect">
                                  <p:stCondLst>
                                    <p:cond delay="0"/>
                                  </p:stCondLst>
                                  <p:childTnLst>
                                    <p:animClr clrSpc="rgb" dir="cw">
                                      <p:cBhvr override="childStyle">
                                        <p:cTn id="17" dur="500" fill="hold"/>
                                        <p:tgtEl>
                                          <p:spTgt spid="47"/>
                                        </p:tgtEl>
                                        <p:attrNameLst>
                                          <p:attrName>style.color</p:attrName>
                                        </p:attrNameLst>
                                      </p:cBhvr>
                                      <p:to>
                                        <a:schemeClr val="tx2"/>
                                      </p:to>
                                    </p:animClr>
                                    <p:animClr clrSpc="rgb" dir="cw">
                                      <p:cBhvr>
                                        <p:cTn id="18" dur="500" fill="hold"/>
                                        <p:tgtEl>
                                          <p:spTgt spid="47"/>
                                        </p:tgtEl>
                                        <p:attrNameLst>
                                          <p:attrName>fillcolor</p:attrName>
                                        </p:attrNameLst>
                                      </p:cBhvr>
                                      <p:to>
                                        <a:schemeClr val="tx2"/>
                                      </p:to>
                                    </p:animClr>
                                    <p:set>
                                      <p:cBhvr>
                                        <p:cTn id="19" dur="500" fill="hold"/>
                                        <p:tgtEl>
                                          <p:spTgt spid="47"/>
                                        </p:tgtEl>
                                        <p:attrNameLst>
                                          <p:attrName>fill.type</p:attrName>
                                        </p:attrNameLst>
                                      </p:cBhvr>
                                      <p:to>
                                        <p:strVal val="solid"/>
                                      </p:to>
                                    </p:set>
                                    <p:set>
                                      <p:cBhvr>
                                        <p:cTn id="20" dur="500" fill="hold"/>
                                        <p:tgtEl>
                                          <p:spTgt spid="47"/>
                                        </p:tgtEl>
                                        <p:attrNameLst>
                                          <p:attrName>fill.on</p:attrName>
                                        </p:attrNameLst>
                                      </p:cBhvr>
                                      <p:to>
                                        <p:strVal val="true"/>
                                      </p:to>
                                    </p:set>
                                    <p:animRot by="120000">
                                      <p:cBhvr>
                                        <p:cTn id="21" dur="500" fill="hold">
                                          <p:stCondLst>
                                            <p:cond delay="0"/>
                                          </p:stCondLst>
                                        </p:cTn>
                                        <p:tgtEl>
                                          <p:spTgt spid="47"/>
                                        </p:tgtEl>
                                        <p:attrNameLst>
                                          <p:attrName>r</p:attrName>
                                        </p:attrNameLst>
                                      </p:cBhvr>
                                    </p:animRot>
                                    <p:animRot by="-240000">
                                      <p:cBhvr>
                                        <p:cTn id="22" dur="1000" fill="hold">
                                          <p:stCondLst>
                                            <p:cond delay="1000"/>
                                          </p:stCondLst>
                                        </p:cTn>
                                        <p:tgtEl>
                                          <p:spTgt spid="47"/>
                                        </p:tgtEl>
                                        <p:attrNameLst>
                                          <p:attrName>r</p:attrName>
                                        </p:attrNameLst>
                                      </p:cBhvr>
                                    </p:animRot>
                                    <p:animRot by="240000">
                                      <p:cBhvr>
                                        <p:cTn id="23" dur="1000" fill="hold">
                                          <p:stCondLst>
                                            <p:cond delay="2000"/>
                                          </p:stCondLst>
                                        </p:cTn>
                                        <p:tgtEl>
                                          <p:spTgt spid="47"/>
                                        </p:tgtEl>
                                        <p:attrNameLst>
                                          <p:attrName>r</p:attrName>
                                        </p:attrNameLst>
                                      </p:cBhvr>
                                    </p:animRot>
                                    <p:animRot by="-240000">
                                      <p:cBhvr>
                                        <p:cTn id="24" dur="1000" fill="hold">
                                          <p:stCondLst>
                                            <p:cond delay="3000"/>
                                          </p:stCondLst>
                                        </p:cTn>
                                        <p:tgtEl>
                                          <p:spTgt spid="47"/>
                                        </p:tgtEl>
                                        <p:attrNameLst>
                                          <p:attrName>r</p:attrName>
                                        </p:attrNameLst>
                                      </p:cBhvr>
                                    </p:animRot>
                                    <p:animRot by="120000">
                                      <p:cBhvr>
                                        <p:cTn id="25" dur="1000" fill="hold">
                                          <p:stCondLst>
                                            <p:cond delay="4000"/>
                                          </p:stCondLst>
                                        </p:cTn>
                                        <p:tgtEl>
                                          <p:spTgt spid="47"/>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3" name="elise.wav"/>
                                        </p:tgtEl>
                                      </p:cMediaNode>
                                    </p:audio>
                                  </p:subTnLst>
                                </p:cTn>
                              </p:par>
                              <p:par>
                                <p:cTn id="26" presetID="32" presetClass="emph" presetSubtype="0" repeatCount="indefinite" fill="hold" nodeType="withEffect">
                                  <p:stCondLst>
                                    <p:cond delay="0"/>
                                  </p:stCondLst>
                                  <p:childTnLst>
                                    <p:animClr clrSpc="rgb" dir="cw">
                                      <p:cBhvr override="childStyle">
                                        <p:cTn id="27" dur="500" fill="hold"/>
                                        <p:tgtEl>
                                          <p:spTgt spid="48"/>
                                        </p:tgtEl>
                                        <p:attrNameLst>
                                          <p:attrName>style.color</p:attrName>
                                        </p:attrNameLst>
                                      </p:cBhvr>
                                      <p:to>
                                        <a:schemeClr val="tx2"/>
                                      </p:to>
                                    </p:animClr>
                                    <p:animClr clrSpc="rgb" dir="cw">
                                      <p:cBhvr>
                                        <p:cTn id="28" dur="500" fill="hold"/>
                                        <p:tgtEl>
                                          <p:spTgt spid="48"/>
                                        </p:tgtEl>
                                        <p:attrNameLst>
                                          <p:attrName>fillcolor</p:attrName>
                                        </p:attrNameLst>
                                      </p:cBhvr>
                                      <p:to>
                                        <a:schemeClr val="tx2"/>
                                      </p:to>
                                    </p:animClr>
                                    <p:set>
                                      <p:cBhvr>
                                        <p:cTn id="29" dur="500" fill="hold"/>
                                        <p:tgtEl>
                                          <p:spTgt spid="48"/>
                                        </p:tgtEl>
                                        <p:attrNameLst>
                                          <p:attrName>fill.type</p:attrName>
                                        </p:attrNameLst>
                                      </p:cBhvr>
                                      <p:to>
                                        <p:strVal val="solid"/>
                                      </p:to>
                                    </p:set>
                                    <p:set>
                                      <p:cBhvr>
                                        <p:cTn id="30" dur="500" fill="hold"/>
                                        <p:tgtEl>
                                          <p:spTgt spid="48"/>
                                        </p:tgtEl>
                                        <p:attrNameLst>
                                          <p:attrName>fill.on</p:attrName>
                                        </p:attrNameLst>
                                      </p:cBhvr>
                                      <p:to>
                                        <p:strVal val="true"/>
                                      </p:to>
                                    </p:set>
                                    <p:animRot by="120000">
                                      <p:cBhvr>
                                        <p:cTn id="31" dur="500" fill="hold">
                                          <p:stCondLst>
                                            <p:cond delay="0"/>
                                          </p:stCondLst>
                                        </p:cTn>
                                        <p:tgtEl>
                                          <p:spTgt spid="48"/>
                                        </p:tgtEl>
                                        <p:attrNameLst>
                                          <p:attrName>r</p:attrName>
                                        </p:attrNameLst>
                                      </p:cBhvr>
                                    </p:animRot>
                                    <p:animRot by="-240000">
                                      <p:cBhvr>
                                        <p:cTn id="32" dur="1000" fill="hold">
                                          <p:stCondLst>
                                            <p:cond delay="1000"/>
                                          </p:stCondLst>
                                        </p:cTn>
                                        <p:tgtEl>
                                          <p:spTgt spid="48"/>
                                        </p:tgtEl>
                                        <p:attrNameLst>
                                          <p:attrName>r</p:attrName>
                                        </p:attrNameLst>
                                      </p:cBhvr>
                                    </p:animRot>
                                    <p:animRot by="240000">
                                      <p:cBhvr>
                                        <p:cTn id="33" dur="1000" fill="hold">
                                          <p:stCondLst>
                                            <p:cond delay="2000"/>
                                          </p:stCondLst>
                                        </p:cTn>
                                        <p:tgtEl>
                                          <p:spTgt spid="48"/>
                                        </p:tgtEl>
                                        <p:attrNameLst>
                                          <p:attrName>r</p:attrName>
                                        </p:attrNameLst>
                                      </p:cBhvr>
                                    </p:animRot>
                                    <p:animRot by="-240000">
                                      <p:cBhvr>
                                        <p:cTn id="34" dur="1000" fill="hold">
                                          <p:stCondLst>
                                            <p:cond delay="3000"/>
                                          </p:stCondLst>
                                        </p:cTn>
                                        <p:tgtEl>
                                          <p:spTgt spid="48"/>
                                        </p:tgtEl>
                                        <p:attrNameLst>
                                          <p:attrName>r</p:attrName>
                                        </p:attrNameLst>
                                      </p:cBhvr>
                                    </p:animRot>
                                    <p:animRot by="120000">
                                      <p:cBhvr>
                                        <p:cTn id="35" dur="1000" fill="hold">
                                          <p:stCondLst>
                                            <p:cond delay="4000"/>
                                          </p:stCondLst>
                                        </p:cTn>
                                        <p:tgtEl>
                                          <p:spTgt spid="4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elise.wav"/>
                                        </p:tgtEl>
                                      </p:cMediaNode>
                                    </p:audio>
                                  </p:subTnLst>
                                </p:cTn>
                              </p:par>
                              <p:par>
                                <p:cTn id="36" presetID="32" presetClass="emph" presetSubtype="0" repeatCount="indefinite" fill="hold" nodeType="withEffect">
                                  <p:stCondLst>
                                    <p:cond delay="0"/>
                                  </p:stCondLst>
                                  <p:childTnLst>
                                    <p:animClr clrSpc="rgb" dir="cw">
                                      <p:cBhvr override="childStyle">
                                        <p:cTn id="37" dur="500" fill="hold"/>
                                        <p:tgtEl>
                                          <p:spTgt spid="49"/>
                                        </p:tgtEl>
                                        <p:attrNameLst>
                                          <p:attrName>style.color</p:attrName>
                                        </p:attrNameLst>
                                      </p:cBhvr>
                                      <p:to>
                                        <a:schemeClr val="tx2"/>
                                      </p:to>
                                    </p:animClr>
                                    <p:animClr clrSpc="rgb" dir="cw">
                                      <p:cBhvr>
                                        <p:cTn id="38" dur="500" fill="hold"/>
                                        <p:tgtEl>
                                          <p:spTgt spid="49"/>
                                        </p:tgtEl>
                                        <p:attrNameLst>
                                          <p:attrName>fillcolor</p:attrName>
                                        </p:attrNameLst>
                                      </p:cBhvr>
                                      <p:to>
                                        <a:schemeClr val="tx2"/>
                                      </p:to>
                                    </p:animClr>
                                    <p:set>
                                      <p:cBhvr>
                                        <p:cTn id="39" dur="500" fill="hold"/>
                                        <p:tgtEl>
                                          <p:spTgt spid="49"/>
                                        </p:tgtEl>
                                        <p:attrNameLst>
                                          <p:attrName>fill.type</p:attrName>
                                        </p:attrNameLst>
                                      </p:cBhvr>
                                      <p:to>
                                        <p:strVal val="solid"/>
                                      </p:to>
                                    </p:set>
                                    <p:set>
                                      <p:cBhvr>
                                        <p:cTn id="40" dur="500" fill="hold"/>
                                        <p:tgtEl>
                                          <p:spTgt spid="49"/>
                                        </p:tgtEl>
                                        <p:attrNameLst>
                                          <p:attrName>fill.on</p:attrName>
                                        </p:attrNameLst>
                                      </p:cBhvr>
                                      <p:to>
                                        <p:strVal val="true"/>
                                      </p:to>
                                    </p:set>
                                    <p:animRot by="120000">
                                      <p:cBhvr>
                                        <p:cTn id="41" dur="500" fill="hold">
                                          <p:stCondLst>
                                            <p:cond delay="0"/>
                                          </p:stCondLst>
                                        </p:cTn>
                                        <p:tgtEl>
                                          <p:spTgt spid="49"/>
                                        </p:tgtEl>
                                        <p:attrNameLst>
                                          <p:attrName>r</p:attrName>
                                        </p:attrNameLst>
                                      </p:cBhvr>
                                    </p:animRot>
                                    <p:animRot by="-240000">
                                      <p:cBhvr>
                                        <p:cTn id="42" dur="1000" fill="hold">
                                          <p:stCondLst>
                                            <p:cond delay="1000"/>
                                          </p:stCondLst>
                                        </p:cTn>
                                        <p:tgtEl>
                                          <p:spTgt spid="49"/>
                                        </p:tgtEl>
                                        <p:attrNameLst>
                                          <p:attrName>r</p:attrName>
                                        </p:attrNameLst>
                                      </p:cBhvr>
                                    </p:animRot>
                                    <p:animRot by="240000">
                                      <p:cBhvr>
                                        <p:cTn id="43" dur="1000" fill="hold">
                                          <p:stCondLst>
                                            <p:cond delay="2000"/>
                                          </p:stCondLst>
                                        </p:cTn>
                                        <p:tgtEl>
                                          <p:spTgt spid="49"/>
                                        </p:tgtEl>
                                        <p:attrNameLst>
                                          <p:attrName>r</p:attrName>
                                        </p:attrNameLst>
                                      </p:cBhvr>
                                    </p:animRot>
                                    <p:animRot by="-240000">
                                      <p:cBhvr>
                                        <p:cTn id="44" dur="1000" fill="hold">
                                          <p:stCondLst>
                                            <p:cond delay="3000"/>
                                          </p:stCondLst>
                                        </p:cTn>
                                        <p:tgtEl>
                                          <p:spTgt spid="49"/>
                                        </p:tgtEl>
                                        <p:attrNameLst>
                                          <p:attrName>r</p:attrName>
                                        </p:attrNameLst>
                                      </p:cBhvr>
                                    </p:animRot>
                                    <p:animRot by="120000">
                                      <p:cBhvr>
                                        <p:cTn id="45" dur="1000" fill="hold">
                                          <p:stCondLst>
                                            <p:cond delay="4000"/>
                                          </p:stCondLst>
                                        </p:cTn>
                                        <p:tgtEl>
                                          <p:spTgt spid="49"/>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3" name="elise.wav"/>
                                        </p:tgtEl>
                                      </p:cMediaNode>
                                    </p:audio>
                                  </p:subTnLst>
                                </p:cTn>
                              </p:par>
                              <p:par>
                                <p:cTn id="46" presetID="32" presetClass="emph" presetSubtype="0" repeatCount="indefinite" fill="hold" nodeType="withEffect">
                                  <p:stCondLst>
                                    <p:cond delay="0"/>
                                  </p:stCondLst>
                                  <p:childTnLst>
                                    <p:animClr clrSpc="rgb" dir="cw">
                                      <p:cBhvr override="childStyle">
                                        <p:cTn id="47" dur="500" fill="hold"/>
                                        <p:tgtEl>
                                          <p:spTgt spid="50"/>
                                        </p:tgtEl>
                                        <p:attrNameLst>
                                          <p:attrName>style.color</p:attrName>
                                        </p:attrNameLst>
                                      </p:cBhvr>
                                      <p:to>
                                        <a:schemeClr val="tx2"/>
                                      </p:to>
                                    </p:animClr>
                                    <p:animClr clrSpc="rgb" dir="cw">
                                      <p:cBhvr>
                                        <p:cTn id="48" dur="500" fill="hold"/>
                                        <p:tgtEl>
                                          <p:spTgt spid="50"/>
                                        </p:tgtEl>
                                        <p:attrNameLst>
                                          <p:attrName>fillcolor</p:attrName>
                                        </p:attrNameLst>
                                      </p:cBhvr>
                                      <p:to>
                                        <a:schemeClr val="tx2"/>
                                      </p:to>
                                    </p:animClr>
                                    <p:set>
                                      <p:cBhvr>
                                        <p:cTn id="49" dur="500" fill="hold"/>
                                        <p:tgtEl>
                                          <p:spTgt spid="50"/>
                                        </p:tgtEl>
                                        <p:attrNameLst>
                                          <p:attrName>fill.type</p:attrName>
                                        </p:attrNameLst>
                                      </p:cBhvr>
                                      <p:to>
                                        <p:strVal val="solid"/>
                                      </p:to>
                                    </p:set>
                                    <p:set>
                                      <p:cBhvr>
                                        <p:cTn id="50" dur="500" fill="hold"/>
                                        <p:tgtEl>
                                          <p:spTgt spid="50"/>
                                        </p:tgtEl>
                                        <p:attrNameLst>
                                          <p:attrName>fill.on</p:attrName>
                                        </p:attrNameLst>
                                      </p:cBhvr>
                                      <p:to>
                                        <p:strVal val="true"/>
                                      </p:to>
                                    </p:set>
                                    <p:animRot by="120000">
                                      <p:cBhvr>
                                        <p:cTn id="51" dur="500" fill="hold">
                                          <p:stCondLst>
                                            <p:cond delay="0"/>
                                          </p:stCondLst>
                                        </p:cTn>
                                        <p:tgtEl>
                                          <p:spTgt spid="50"/>
                                        </p:tgtEl>
                                        <p:attrNameLst>
                                          <p:attrName>r</p:attrName>
                                        </p:attrNameLst>
                                      </p:cBhvr>
                                    </p:animRot>
                                    <p:animRot by="-240000">
                                      <p:cBhvr>
                                        <p:cTn id="52" dur="1000" fill="hold">
                                          <p:stCondLst>
                                            <p:cond delay="1000"/>
                                          </p:stCondLst>
                                        </p:cTn>
                                        <p:tgtEl>
                                          <p:spTgt spid="50"/>
                                        </p:tgtEl>
                                        <p:attrNameLst>
                                          <p:attrName>r</p:attrName>
                                        </p:attrNameLst>
                                      </p:cBhvr>
                                    </p:animRot>
                                    <p:animRot by="240000">
                                      <p:cBhvr>
                                        <p:cTn id="53" dur="1000" fill="hold">
                                          <p:stCondLst>
                                            <p:cond delay="2000"/>
                                          </p:stCondLst>
                                        </p:cTn>
                                        <p:tgtEl>
                                          <p:spTgt spid="50"/>
                                        </p:tgtEl>
                                        <p:attrNameLst>
                                          <p:attrName>r</p:attrName>
                                        </p:attrNameLst>
                                      </p:cBhvr>
                                    </p:animRot>
                                    <p:animRot by="-240000">
                                      <p:cBhvr>
                                        <p:cTn id="54" dur="1000" fill="hold">
                                          <p:stCondLst>
                                            <p:cond delay="3000"/>
                                          </p:stCondLst>
                                        </p:cTn>
                                        <p:tgtEl>
                                          <p:spTgt spid="50"/>
                                        </p:tgtEl>
                                        <p:attrNameLst>
                                          <p:attrName>r</p:attrName>
                                        </p:attrNameLst>
                                      </p:cBhvr>
                                    </p:animRot>
                                    <p:animRot by="120000">
                                      <p:cBhvr>
                                        <p:cTn id="55" dur="1000" fill="hold">
                                          <p:stCondLst>
                                            <p:cond delay="4000"/>
                                          </p:stCondLst>
                                        </p:cTn>
                                        <p:tgtEl>
                                          <p:spTgt spid="5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elise.wav"/>
                                        </p:tgtEl>
                                      </p:cMediaNode>
                                    </p:audio>
                                  </p:subTnLst>
                                </p:cTn>
                              </p:par>
                              <p:par>
                                <p:cTn id="56" presetID="32" presetClass="emph" presetSubtype="0" repeatCount="indefinite" fill="hold" nodeType="withEffect">
                                  <p:stCondLst>
                                    <p:cond delay="0"/>
                                  </p:stCondLst>
                                  <p:childTnLst>
                                    <p:animClr clrSpc="rgb" dir="cw">
                                      <p:cBhvr override="childStyle">
                                        <p:cTn id="57" dur="500" fill="hold"/>
                                        <p:tgtEl>
                                          <p:spTgt spid="51"/>
                                        </p:tgtEl>
                                        <p:attrNameLst>
                                          <p:attrName>style.color</p:attrName>
                                        </p:attrNameLst>
                                      </p:cBhvr>
                                      <p:to>
                                        <a:schemeClr val="tx2"/>
                                      </p:to>
                                    </p:animClr>
                                    <p:animClr clrSpc="rgb" dir="cw">
                                      <p:cBhvr>
                                        <p:cTn id="58" dur="500" fill="hold"/>
                                        <p:tgtEl>
                                          <p:spTgt spid="51"/>
                                        </p:tgtEl>
                                        <p:attrNameLst>
                                          <p:attrName>fillcolor</p:attrName>
                                        </p:attrNameLst>
                                      </p:cBhvr>
                                      <p:to>
                                        <a:schemeClr val="tx2"/>
                                      </p:to>
                                    </p:animClr>
                                    <p:set>
                                      <p:cBhvr>
                                        <p:cTn id="59" dur="500" fill="hold"/>
                                        <p:tgtEl>
                                          <p:spTgt spid="51"/>
                                        </p:tgtEl>
                                        <p:attrNameLst>
                                          <p:attrName>fill.type</p:attrName>
                                        </p:attrNameLst>
                                      </p:cBhvr>
                                      <p:to>
                                        <p:strVal val="solid"/>
                                      </p:to>
                                    </p:set>
                                    <p:set>
                                      <p:cBhvr>
                                        <p:cTn id="60" dur="500" fill="hold"/>
                                        <p:tgtEl>
                                          <p:spTgt spid="51"/>
                                        </p:tgtEl>
                                        <p:attrNameLst>
                                          <p:attrName>fill.on</p:attrName>
                                        </p:attrNameLst>
                                      </p:cBhvr>
                                      <p:to>
                                        <p:strVal val="true"/>
                                      </p:to>
                                    </p:set>
                                    <p:animRot by="120000">
                                      <p:cBhvr>
                                        <p:cTn id="61" dur="500" fill="hold">
                                          <p:stCondLst>
                                            <p:cond delay="0"/>
                                          </p:stCondLst>
                                        </p:cTn>
                                        <p:tgtEl>
                                          <p:spTgt spid="51"/>
                                        </p:tgtEl>
                                        <p:attrNameLst>
                                          <p:attrName>r</p:attrName>
                                        </p:attrNameLst>
                                      </p:cBhvr>
                                    </p:animRot>
                                    <p:animRot by="-240000">
                                      <p:cBhvr>
                                        <p:cTn id="62" dur="1000" fill="hold">
                                          <p:stCondLst>
                                            <p:cond delay="1000"/>
                                          </p:stCondLst>
                                        </p:cTn>
                                        <p:tgtEl>
                                          <p:spTgt spid="51"/>
                                        </p:tgtEl>
                                        <p:attrNameLst>
                                          <p:attrName>r</p:attrName>
                                        </p:attrNameLst>
                                      </p:cBhvr>
                                    </p:animRot>
                                    <p:animRot by="240000">
                                      <p:cBhvr>
                                        <p:cTn id="63" dur="1000" fill="hold">
                                          <p:stCondLst>
                                            <p:cond delay="2000"/>
                                          </p:stCondLst>
                                        </p:cTn>
                                        <p:tgtEl>
                                          <p:spTgt spid="51"/>
                                        </p:tgtEl>
                                        <p:attrNameLst>
                                          <p:attrName>r</p:attrName>
                                        </p:attrNameLst>
                                      </p:cBhvr>
                                    </p:animRot>
                                    <p:animRot by="-240000">
                                      <p:cBhvr>
                                        <p:cTn id="64" dur="1000" fill="hold">
                                          <p:stCondLst>
                                            <p:cond delay="3000"/>
                                          </p:stCondLst>
                                        </p:cTn>
                                        <p:tgtEl>
                                          <p:spTgt spid="51"/>
                                        </p:tgtEl>
                                        <p:attrNameLst>
                                          <p:attrName>r</p:attrName>
                                        </p:attrNameLst>
                                      </p:cBhvr>
                                    </p:animRot>
                                    <p:animRot by="120000">
                                      <p:cBhvr>
                                        <p:cTn id="65" dur="1000" fill="hold">
                                          <p:stCondLst>
                                            <p:cond delay="4000"/>
                                          </p:stCondLst>
                                        </p:cTn>
                                        <p:tgtEl>
                                          <p:spTgt spid="51"/>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eli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7" grpId="0"/>
      <p:bldP spid="67621" grpId="0" animBg="1"/>
      <p:bldP spid="676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6" name="AutoShape 365"/>
          <p:cNvSpPr>
            <a:spLocks noChangeArrowheads="1"/>
          </p:cNvSpPr>
          <p:nvPr/>
        </p:nvSpPr>
        <p:spPr bwMode="auto">
          <a:xfrm rot="-5400000">
            <a:off x="1231795" y="-968493"/>
            <a:ext cx="6705600" cy="8839200"/>
          </a:xfrm>
          <a:prstGeom prst="flowChartAlternateProcess">
            <a:avLst/>
          </a:prstGeom>
          <a:solidFill>
            <a:schemeClr val="bg1"/>
          </a:solidFill>
          <a:ln w="38100" cmpd="dbl" algn="ctr">
            <a:solidFill>
              <a:srgbClr val="FF33CC"/>
            </a:solidFill>
            <a:miter lim="800000"/>
            <a:headEnd/>
            <a:tailEnd/>
          </a:ln>
        </p:spPr>
        <p:txBody>
          <a:bodyPr rot="10800000"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6"/>
          <p:cNvPicPr>
            <a:picLocks noChangeAspect="1"/>
          </p:cNvPicPr>
          <p:nvPr/>
        </p:nvPicPr>
        <p:blipFill>
          <a:blip r:embed="rId3"/>
          <a:stretch>
            <a:fillRect/>
          </a:stretch>
        </p:blipFill>
        <p:spPr>
          <a:xfrm>
            <a:off x="907138" y="914400"/>
            <a:ext cx="2743200" cy="4197458"/>
          </a:xfrm>
          <a:prstGeom prst="rect">
            <a:avLst/>
          </a:prstGeom>
        </p:spPr>
      </p:pic>
      <p:pic>
        <p:nvPicPr>
          <p:cNvPr id="8" name="Picture 7"/>
          <p:cNvPicPr>
            <a:picLocks noChangeAspect="1"/>
          </p:cNvPicPr>
          <p:nvPr/>
        </p:nvPicPr>
        <p:blipFill>
          <a:blip r:embed="rId4"/>
          <a:stretch>
            <a:fillRect/>
          </a:stretch>
        </p:blipFill>
        <p:spPr>
          <a:xfrm>
            <a:off x="4114800" y="1295400"/>
            <a:ext cx="4460105" cy="3730571"/>
          </a:xfrm>
          <a:prstGeom prst="rect">
            <a:avLst/>
          </a:prstGeom>
        </p:spPr>
      </p:pic>
      <p:grpSp>
        <p:nvGrpSpPr>
          <p:cNvPr id="9" name="Group 8"/>
          <p:cNvGrpSpPr>
            <a:grpSpLocks/>
          </p:cNvGrpSpPr>
          <p:nvPr/>
        </p:nvGrpSpPr>
        <p:grpSpPr bwMode="auto">
          <a:xfrm>
            <a:off x="0" y="0"/>
            <a:ext cx="9144000" cy="6858000"/>
            <a:chOff x="-48" y="0"/>
            <a:chExt cx="5808" cy="4320"/>
          </a:xfrm>
        </p:grpSpPr>
        <p:pic>
          <p:nvPicPr>
            <p:cNvPr id="10"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16696" y="990600"/>
            <a:ext cx="8422504" cy="1264192"/>
          </a:xfrm>
          <a:prstGeom prst="rect">
            <a:avLst/>
          </a:prstGeom>
          <a:noFill/>
        </p:spPr>
        <p:txBody>
          <a:bodyPr wrap="square" rtlCol="0">
            <a:spAutoFit/>
          </a:bodyPr>
          <a:lstStyle/>
          <a:p>
            <a:pPr algn="just">
              <a:lnSpc>
                <a:spcPct val="150000"/>
              </a:lnSpc>
            </a:pPr>
            <a:r>
              <a:rPr lang="en-US" sz="2700" b="1" dirty="0" smtClean="0">
                <a:latin typeface="Times New Roman" pitchFamily="18" charset="0"/>
                <a:cs typeface="Times New Roman" pitchFamily="18" charset="0"/>
              </a:rPr>
              <a:t> - </a:t>
            </a:r>
            <a:r>
              <a:rPr lang="en-US" sz="2700" b="1" dirty="0" err="1" smtClean="0">
                <a:latin typeface="Times New Roman" pitchFamily="18" charset="0"/>
                <a:cs typeface="Times New Roman" pitchFamily="18" charset="0"/>
              </a:rPr>
              <a:t>Em</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hãy</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nêu</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tên</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các</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đồ</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vật</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có</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trong</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đoạn</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phim</a:t>
            </a:r>
            <a:r>
              <a:rPr lang="en-US" sz="2700" b="1" dirty="0" smtClean="0">
                <a:latin typeface="Times New Roman" pitchFamily="18" charset="0"/>
                <a:cs typeface="Times New Roman" pitchFamily="18" charset="0"/>
              </a:rPr>
              <a:t>.</a:t>
            </a:r>
          </a:p>
          <a:p>
            <a:pPr algn="just">
              <a:lnSpc>
                <a:spcPct val="150000"/>
              </a:lnSpc>
            </a:pPr>
            <a:r>
              <a:rPr lang="en-US" sz="2700" b="1" dirty="0" smtClean="0">
                <a:latin typeface="Times New Roman" pitchFamily="18" charset="0"/>
                <a:cs typeface="Times New Roman" pitchFamily="18" charset="0"/>
              </a:rPr>
              <a:t> - Theo </a:t>
            </a:r>
            <a:r>
              <a:rPr lang="en-US" sz="2700" b="1" dirty="0" err="1" smtClean="0">
                <a:latin typeface="Times New Roman" pitchFamily="18" charset="0"/>
                <a:cs typeface="Times New Roman" pitchFamily="18" charset="0"/>
              </a:rPr>
              <a:t>em</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đồ</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vật</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nào</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có</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tác</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dụng</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thắp</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sáng</a:t>
            </a:r>
            <a:r>
              <a:rPr lang="en-US" sz="2700" b="1" dirty="0" smtClean="0">
                <a:latin typeface="Times New Roman" pitchFamily="18" charset="0"/>
                <a:cs typeface="Times New Roman" pitchFamily="18" charset="0"/>
              </a:rPr>
              <a:t>?</a:t>
            </a:r>
            <a:endParaRPr lang="en-US" sz="2700" b="1" dirty="0">
              <a:latin typeface="Times New Roman" pitchFamily="18" charset="0"/>
              <a:cs typeface="Times New Roman" pitchFamily="18" charset="0"/>
            </a:endParaRPr>
          </a:p>
        </p:txBody>
      </p:sp>
    </p:spTree>
    <p:extLst>
      <p:ext uri="{BB962C8B-B14F-4D97-AF65-F5344CB8AC3E}">
        <p14:creationId xmlns:p14="http://schemas.microsoft.com/office/powerpoint/2010/main" val="399951105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099" name="Text Box 22"/>
          <p:cNvSpPr txBox="1">
            <a:spLocks noChangeArrowheads="1"/>
          </p:cNvSpPr>
          <p:nvPr/>
        </p:nvSpPr>
        <p:spPr bwMode="auto">
          <a:xfrm>
            <a:off x="2895600" y="6858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600" b="1">
                <a:solidFill>
                  <a:schemeClr val="bg1"/>
                </a:solidFill>
                <a:latin typeface="Times New Roman" pitchFamily="18" charset="0"/>
                <a:cs typeface="Times New Roman" pitchFamily="18" charset="0"/>
              </a:rPr>
              <a:t>Môn: Khoa học </a:t>
            </a:r>
          </a:p>
        </p:txBody>
      </p:sp>
      <p:sp>
        <p:nvSpPr>
          <p:cNvPr id="77828" name="Text Box 3"/>
          <p:cNvSpPr txBox="1">
            <a:spLocks noChangeArrowheads="1"/>
          </p:cNvSpPr>
          <p:nvPr/>
        </p:nvSpPr>
        <p:spPr bwMode="auto">
          <a:xfrm>
            <a:off x="1905000" y="1219200"/>
            <a:ext cx="640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smtClean="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Lắp</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mạch</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điện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đơn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giản</a:t>
            </a:r>
            <a:r>
              <a:rPr lang="en-US" sz="2800" b="1" dirty="0">
                <a:solidFill>
                  <a:srgbClr val="FFFF00"/>
                </a:solidFill>
                <a:latin typeface="Times New Roman" pitchFamily="18" charset="0"/>
                <a:cs typeface="Times New Roman" pitchFamily="18" charset="0"/>
              </a:rPr>
              <a:t> </a:t>
            </a:r>
            <a:r>
              <a:rPr lang="en-US" sz="2800" b="1" dirty="0">
                <a:solidFill>
                  <a:schemeClr val="bg1"/>
                </a:solidFill>
                <a:latin typeface="Times New Roman" pitchFamily="18" charset="0"/>
                <a:cs typeface="Times New Roman" pitchFamily="18" charset="0"/>
              </a:rPr>
              <a:t>(</a:t>
            </a:r>
            <a:r>
              <a:rPr lang="en-US" sz="2800" b="1" dirty="0" err="1">
                <a:solidFill>
                  <a:schemeClr val="bg1"/>
                </a:solidFill>
                <a:latin typeface="Times New Roman" pitchFamily="18" charset="0"/>
                <a:cs typeface="Times New Roman" pitchFamily="18" charset="0"/>
              </a:rPr>
              <a:t>tiết</a:t>
            </a:r>
            <a:r>
              <a:rPr lang="en-US" sz="2800" b="1" dirty="0">
                <a:solidFill>
                  <a:schemeClr val="bg1"/>
                </a:solidFill>
                <a:latin typeface="Times New Roman" pitchFamily="18" charset="0"/>
                <a:cs typeface="Times New Roman" pitchFamily="18" charset="0"/>
              </a:rPr>
              <a:t> 1)</a:t>
            </a:r>
            <a:endParaRPr lang="en-US" sz="2800" i="1" dirty="0">
              <a:solidFill>
                <a:schemeClr val="bg1"/>
              </a:solidFill>
              <a:latin typeface="Times New Roman" pitchFamily="18" charset="0"/>
              <a:cs typeface="Times New Roman" pitchFamily="18" charset="0"/>
            </a:endParaRPr>
          </a:p>
        </p:txBody>
      </p:sp>
      <p:sp>
        <p:nvSpPr>
          <p:cNvPr id="77835" name="Text Box 11"/>
          <p:cNvSpPr txBox="1">
            <a:spLocks noChangeArrowheads="1"/>
          </p:cNvSpPr>
          <p:nvPr/>
        </p:nvSpPr>
        <p:spPr bwMode="auto">
          <a:xfrm>
            <a:off x="533400" y="2514600"/>
            <a:ext cx="80010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600" b="1" dirty="0" err="1">
                <a:solidFill>
                  <a:srgbClr val="FFFF00"/>
                </a:solidFill>
                <a:latin typeface="Times New Roman" pitchFamily="18" charset="0"/>
                <a:cs typeface="Times New Roman" pitchFamily="18" charset="0"/>
              </a:rPr>
              <a:t>Sau</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bài</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học</a:t>
            </a:r>
            <a:r>
              <a:rPr lang="en-US" sz="2600" b="1" dirty="0">
                <a:solidFill>
                  <a:srgbClr val="FFFF00"/>
                </a:solidFill>
                <a:latin typeface="Times New Roman" pitchFamily="18" charset="0"/>
                <a:cs typeface="Times New Roman" pitchFamily="18" charset="0"/>
              </a:rPr>
              <a:t>, HS </a:t>
            </a:r>
            <a:r>
              <a:rPr lang="en-US" sz="2600" b="1" dirty="0" err="1">
                <a:solidFill>
                  <a:srgbClr val="FFFF00"/>
                </a:solidFill>
                <a:latin typeface="Times New Roman" pitchFamily="18" charset="0"/>
                <a:cs typeface="Times New Roman" pitchFamily="18" charset="0"/>
              </a:rPr>
              <a:t>biết</a:t>
            </a:r>
            <a:r>
              <a:rPr lang="en-US" sz="2600" b="1" dirty="0">
                <a:solidFill>
                  <a:srgbClr val="FFFF00"/>
                </a:solidFill>
                <a:latin typeface="Times New Roman" pitchFamily="18" charset="0"/>
                <a:cs typeface="Times New Roman" pitchFamily="18" charset="0"/>
              </a:rPr>
              <a:t>:</a:t>
            </a:r>
          </a:p>
          <a:p>
            <a:pPr algn="just" eaLnBrk="1" hangingPunct="1">
              <a:spcBef>
                <a:spcPct val="50000"/>
              </a:spcBef>
            </a:pP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dụng</a:t>
            </a:r>
            <a:r>
              <a:rPr lang="en-US" sz="2800" b="1" dirty="0">
                <a:solidFill>
                  <a:schemeClr val="bg1"/>
                </a:solidFill>
                <a:latin typeface="Times New Roman" pitchFamily="18" charset="0"/>
                <a:cs typeface="Times New Roman" pitchFamily="18" charset="0"/>
              </a:rPr>
              <a:t> pin, </a:t>
            </a:r>
            <a:r>
              <a:rPr lang="en-US" sz="2800" b="1" dirty="0" err="1">
                <a:solidFill>
                  <a:schemeClr val="bg1"/>
                </a:solidFill>
                <a:latin typeface="Times New Roman" pitchFamily="18" charset="0"/>
                <a:cs typeface="Times New Roman" pitchFamily="18" charset="0"/>
              </a:rPr>
              <a:t>bóng</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đèn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và</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dây</a:t>
            </a:r>
            <a:r>
              <a:rPr lang="en-US" sz="2800" b="1" dirty="0" smtClean="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điện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để</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lắp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được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mạch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điện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đơn</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giản</a:t>
            </a:r>
            <a:r>
              <a:rPr lang="en-US" sz="2800" b="1" dirty="0" smtClean="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a:p>
            <a:pPr algn="just" eaLnBrk="1" hangingPunct="1">
              <a:spcBef>
                <a:spcPct val="50000"/>
              </a:spcBef>
            </a:pP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Lắp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được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mạch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điện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đơn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giản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đúng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yêu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cầu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kĩ</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r>
              <a:rPr lang="en-US" sz="2800" b="1" dirty="0">
                <a:solidFill>
                  <a:schemeClr val="bg1"/>
                </a:solidFill>
                <a:latin typeface="Times New Roman" pitchFamily="18" charset="0"/>
                <a:cs typeface="Times New Roman" pitchFamily="18" charset="0"/>
              </a:rPr>
              <a:t>.</a:t>
            </a:r>
          </a:p>
          <a:p>
            <a:pPr algn="just" eaLnBrk="1" hangingPunct="1">
              <a:spcBef>
                <a:spcPct val="50000"/>
              </a:spcBef>
            </a:pP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Tự</a:t>
            </a:r>
            <a:r>
              <a:rPr lang="en-US" sz="2800" b="1" dirty="0">
                <a:solidFill>
                  <a:schemeClr val="bg1"/>
                </a:solidFill>
                <a:latin typeface="Times New Roman" pitchFamily="18" charset="0"/>
                <a:cs typeface="Times New Roman" pitchFamily="18" charset="0"/>
              </a:rPr>
              <a:t> tin, </a:t>
            </a:r>
            <a:r>
              <a:rPr lang="en-US" sz="2800" b="1" dirty="0" err="1">
                <a:solidFill>
                  <a:schemeClr val="bg1"/>
                </a:solidFill>
                <a:latin typeface="Times New Roman" pitchFamily="18" charset="0"/>
                <a:cs typeface="Times New Roman" pitchFamily="18" charset="0"/>
              </a:rPr>
              <a:t>thích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tìm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tòi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đảm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bảo</a:t>
            </a:r>
            <a:r>
              <a:rPr lang="en-US" sz="2800" b="1" dirty="0">
                <a:solidFill>
                  <a:schemeClr val="bg1"/>
                </a:solidFill>
                <a:latin typeface="Times New Roman" pitchFamily="18" charset="0"/>
                <a:cs typeface="Times New Roman" pitchFamily="18" charset="0"/>
              </a:rPr>
              <a:t> an </a:t>
            </a:r>
            <a:r>
              <a:rPr lang="en-US" sz="2800" b="1" dirty="0" err="1">
                <a:solidFill>
                  <a:schemeClr val="bg1"/>
                </a:solidFill>
                <a:latin typeface="Times New Roman" pitchFamily="18" charset="0"/>
                <a:cs typeface="Times New Roman" pitchFamily="18" charset="0"/>
              </a:rPr>
              <a:t>toàn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thực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hành</a:t>
            </a:r>
            <a:r>
              <a:rPr lang="en-US" sz="2800" b="1" dirty="0">
                <a:solidFill>
                  <a:schemeClr val="bg1"/>
                </a:solidFill>
                <a:latin typeface="Times New Roman" pitchFamily="18" charset="0"/>
                <a:cs typeface="Times New Roman" pitchFamily="18" charset="0"/>
              </a:rPr>
              <a:t>. </a:t>
            </a:r>
          </a:p>
        </p:txBody>
      </p:sp>
      <p:sp>
        <p:nvSpPr>
          <p:cNvPr id="77855" name="Text Box 31"/>
          <p:cNvSpPr txBox="1">
            <a:spLocks noChangeArrowheads="1"/>
          </p:cNvSpPr>
          <p:nvPr/>
        </p:nvSpPr>
        <p:spPr bwMode="auto">
          <a:xfrm>
            <a:off x="609600" y="19050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a:solidFill>
                  <a:schemeClr val="bg1"/>
                </a:solidFill>
                <a:latin typeface="Times New Roman" pitchFamily="18" charset="0"/>
                <a:cs typeface="Times New Roman" pitchFamily="18" charset="0"/>
              </a:rPr>
              <a:t>Mục tiêu </a:t>
            </a:r>
          </a:p>
        </p:txBody>
      </p:sp>
      <p:sp>
        <p:nvSpPr>
          <p:cNvPr id="77857" name="Text Box 33"/>
          <p:cNvSpPr txBox="1">
            <a:spLocks noChangeArrowheads="1"/>
          </p:cNvSpPr>
          <p:nvPr/>
        </p:nvSpPr>
        <p:spPr bwMode="auto">
          <a:xfrm>
            <a:off x="228600" y="685800"/>
            <a:ext cx="1371600" cy="707886"/>
          </a:xfrm>
          <a:prstGeom prst="rect">
            <a:avLst/>
          </a:prstGeom>
          <a:noFill/>
          <a:ln w="381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600" b="1">
                <a:solidFill>
                  <a:schemeClr val="bg1"/>
                </a:solidFill>
                <a:latin typeface="Times New Roman" pitchFamily="18" charset="0"/>
                <a:cs typeface="Times New Roman" pitchFamily="18" charset="0"/>
              </a:rPr>
              <a:t>SGK</a:t>
            </a:r>
          </a:p>
          <a:p>
            <a:pPr algn="ctr" eaLnBrk="1" hangingPunct="1">
              <a:spcBef>
                <a:spcPct val="50000"/>
              </a:spcBef>
            </a:pPr>
            <a:r>
              <a:rPr lang="en-US" sz="1600" b="1">
                <a:solidFill>
                  <a:schemeClr val="bg1"/>
                </a:solidFill>
                <a:latin typeface="Times New Roman" pitchFamily="18" charset="0"/>
                <a:cs typeface="Times New Roman" pitchFamily="18" charset="0"/>
              </a:rPr>
              <a:t>Trang 94-95</a:t>
            </a: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55"/>
                                        </p:tgtEl>
                                        <p:attrNameLst>
                                          <p:attrName>style.visibility</p:attrName>
                                        </p:attrNameLst>
                                      </p:cBhvr>
                                      <p:to>
                                        <p:strVal val="visible"/>
                                      </p:to>
                                    </p:set>
                                    <p:anim calcmode="lin" valueType="num">
                                      <p:cBhvr additive="base">
                                        <p:cTn id="7" dur="500" fill="hold"/>
                                        <p:tgtEl>
                                          <p:spTgt spid="77855"/>
                                        </p:tgtEl>
                                        <p:attrNameLst>
                                          <p:attrName>ppt_x</p:attrName>
                                        </p:attrNameLst>
                                      </p:cBhvr>
                                      <p:tavLst>
                                        <p:tav tm="0">
                                          <p:val>
                                            <p:strVal val="0-#ppt_w/2"/>
                                          </p:val>
                                        </p:tav>
                                        <p:tav tm="100000">
                                          <p:val>
                                            <p:strVal val="#ppt_x"/>
                                          </p:val>
                                        </p:tav>
                                      </p:tavLst>
                                    </p:anim>
                                    <p:anim calcmode="lin" valueType="num">
                                      <p:cBhvr additive="base">
                                        <p:cTn id="8" dur="500" fill="hold"/>
                                        <p:tgtEl>
                                          <p:spTgt spid="778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7835"/>
                                        </p:tgtEl>
                                        <p:attrNameLst>
                                          <p:attrName>style.visibility</p:attrName>
                                        </p:attrNameLst>
                                      </p:cBhvr>
                                      <p:to>
                                        <p:strVal val="visible"/>
                                      </p:to>
                                    </p:set>
                                    <p:animEffect transition="in" filter="wipe(left)">
                                      <p:cBhvr>
                                        <p:cTn id="12" dur="500"/>
                                        <p:tgtEl>
                                          <p:spTgt spid="77835"/>
                                        </p:tgtEl>
                                      </p:cBhvr>
                                    </p:animEffect>
                                  </p:childTnLst>
                                  <p:subTnLst>
                                    <p:audio>
                                      <p:cMediaNode>
                                        <p:cTn display="0" masterRel="sameClick">
                                          <p:stCondLst>
                                            <p:cond evt="begin" delay="0">
                                              <p:tn val="10"/>
                                            </p:cond>
                                          </p:stCondLst>
                                          <p:endCondLst>
                                            <p:cond evt="onStopAudio" delay="0">
                                              <p:tgtEl>
                                                <p:sldTgt/>
                                              </p:tgtEl>
                                            </p:cond>
                                          </p:endCondLst>
                                        </p:cTn>
                                        <p:tgtEl>
                                          <p:sndTgt r:embed="rId3" name="I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5" grpId="0"/>
      <p:bldP spid="7785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01712" name="AutoShape 1360"/>
          <p:cNvSpPr>
            <a:spLocks noChangeArrowheads="1"/>
          </p:cNvSpPr>
          <p:nvPr/>
        </p:nvSpPr>
        <p:spPr bwMode="auto">
          <a:xfrm>
            <a:off x="2455863" y="2209800"/>
            <a:ext cx="3106737" cy="4343400"/>
          </a:xfrm>
          <a:prstGeom prst="flowChartAlternateProcess">
            <a:avLst/>
          </a:prstGeom>
          <a:solidFill>
            <a:schemeClr val="accent3"/>
          </a:solidFill>
          <a:ln w="38100">
            <a:solidFill>
              <a:srgbClr val="00FFFF"/>
            </a:solid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1719" name="Freeform 1367"/>
          <p:cNvSpPr>
            <a:spLocks/>
          </p:cNvSpPr>
          <p:nvPr/>
        </p:nvSpPr>
        <p:spPr bwMode="auto">
          <a:xfrm>
            <a:off x="4191000" y="6068704"/>
            <a:ext cx="2505075" cy="379413"/>
          </a:xfrm>
          <a:custGeom>
            <a:avLst/>
            <a:gdLst>
              <a:gd name="T0" fmla="*/ 0 w 1147"/>
              <a:gd name="T1" fmla="*/ 0 h 96"/>
              <a:gd name="T2" fmla="*/ 0 w 1147"/>
              <a:gd name="T3" fmla="*/ 239 h 96"/>
              <a:gd name="T4" fmla="*/ 1578 w 1147"/>
              <a:gd name="T5" fmla="*/ 239 h 96"/>
              <a:gd name="T6" fmla="*/ 0 60000 65536"/>
              <a:gd name="T7" fmla="*/ 0 60000 65536"/>
              <a:gd name="T8" fmla="*/ 0 60000 65536"/>
              <a:gd name="T9" fmla="*/ 0 w 1147"/>
              <a:gd name="T10" fmla="*/ 0 h 96"/>
              <a:gd name="T11" fmla="*/ 1147 w 1147"/>
              <a:gd name="T12" fmla="*/ 96 h 96"/>
            </a:gdLst>
            <a:ahLst/>
            <a:cxnLst>
              <a:cxn ang="T6">
                <a:pos x="T0" y="T1"/>
              </a:cxn>
              <a:cxn ang="T7">
                <a:pos x="T2" y="T3"/>
              </a:cxn>
              <a:cxn ang="T8">
                <a:pos x="T4" y="T5"/>
              </a:cxn>
            </a:cxnLst>
            <a:rect l="T9" t="T10" r="T11" b="T12"/>
            <a:pathLst>
              <a:path w="1147" h="96">
                <a:moveTo>
                  <a:pt x="0" y="0"/>
                </a:moveTo>
                <a:lnTo>
                  <a:pt x="0" y="96"/>
                </a:lnTo>
                <a:lnTo>
                  <a:pt x="1147" y="96"/>
                </a:lnTo>
              </a:path>
            </a:pathLst>
          </a:custGeom>
          <a:noFill/>
          <a:ln w="73025">
            <a:solidFill>
              <a:srgbClr val="FF33CC"/>
            </a:solidFill>
            <a:round/>
            <a:headEnd type="arrow" w="med" len="med"/>
            <a:tailEnd/>
          </a:ln>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249" name="Text Box 23"/>
          <p:cNvSpPr txBox="1">
            <a:spLocks noChangeArrowheads="1"/>
          </p:cNvSpPr>
          <p:nvPr/>
        </p:nvSpPr>
        <p:spPr bwMode="auto">
          <a:xfrm>
            <a:off x="457200" y="900752"/>
            <a:ext cx="792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em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hãy</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quan</a:t>
            </a:r>
            <a:r>
              <a:rPr lang="en-US" sz="2800" b="1" dirty="0" smtClean="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sát</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cục</a:t>
            </a:r>
            <a:r>
              <a:rPr lang="en-US" sz="2800" b="1" dirty="0" smtClean="0">
                <a:solidFill>
                  <a:schemeClr val="bg1"/>
                </a:solidFill>
                <a:latin typeface="Times New Roman" pitchFamily="18" charset="0"/>
                <a:cs typeface="Times New Roman" pitchFamily="18" charset="0"/>
              </a:rPr>
              <a:t> pin </a:t>
            </a:r>
            <a:r>
              <a:rPr lang="en-US" sz="2800" b="1" dirty="0" err="1" smtClean="0">
                <a:solidFill>
                  <a:schemeClr val="bg1"/>
                </a:solidFill>
                <a:latin typeface="Times New Roman" pitchFamily="18" charset="0"/>
                <a:cs typeface="Times New Roman" pitchFamily="18" charset="0"/>
              </a:rPr>
              <a:t>rồi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nêu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đặc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điểm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và</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kí</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hiệu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có</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trên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pin. </a:t>
            </a:r>
            <a:endParaRPr lang="en-US" sz="2800" b="1" dirty="0">
              <a:solidFill>
                <a:schemeClr val="bg1"/>
              </a:solidFill>
              <a:latin typeface="Times New Roman" pitchFamily="18" charset="0"/>
              <a:cs typeface="Times New Roman" pitchFamily="18" charset="0"/>
            </a:endParaRPr>
          </a:p>
        </p:txBody>
      </p:sp>
      <p:sp>
        <p:nvSpPr>
          <p:cNvPr id="101718" name="Freeform 1366"/>
          <p:cNvSpPr>
            <a:spLocks/>
          </p:cNvSpPr>
          <p:nvPr/>
        </p:nvSpPr>
        <p:spPr bwMode="auto">
          <a:xfrm>
            <a:off x="4038600" y="2287587"/>
            <a:ext cx="2624138" cy="303213"/>
          </a:xfrm>
          <a:custGeom>
            <a:avLst/>
            <a:gdLst/>
            <a:ahLst/>
            <a:cxnLst>
              <a:cxn ang="0">
                <a:pos x="0" y="191"/>
              </a:cxn>
              <a:cxn ang="0">
                <a:pos x="0" y="0"/>
              </a:cxn>
              <a:cxn ang="0">
                <a:pos x="1195" y="0"/>
              </a:cxn>
            </a:cxnLst>
            <a:rect l="0" t="0" r="r" b="b"/>
            <a:pathLst>
              <a:path w="1195" h="191">
                <a:moveTo>
                  <a:pt x="0" y="191"/>
                </a:moveTo>
                <a:lnTo>
                  <a:pt x="0" y="0"/>
                </a:lnTo>
                <a:lnTo>
                  <a:pt x="1195" y="0"/>
                </a:lnTo>
              </a:path>
            </a:pathLst>
          </a:custGeom>
          <a:noFill/>
          <a:ln w="73025" cap="flat" cmpd="sng">
            <a:solidFill>
              <a:srgbClr val="FF33CC"/>
            </a:solidFill>
            <a:prstDash val="solid"/>
            <a:round/>
            <a:headEnd type="arrow" w="med" len="med"/>
            <a:tailEnd type="none" w="med" len="med"/>
          </a:ln>
          <a:effectLst/>
        </p:spPr>
        <p:txBody>
          <a:bodyPr/>
          <a:lstStyle/>
          <a:p>
            <a:pPr algn="ctr" eaLnBrk="0" hangingPunct="0">
              <a:defRPr/>
            </a:pPr>
            <a:endParaRPr lang="en-US" sz="2800" b="1" i="1">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12306" name="Text Box 18"/>
          <p:cNvSpPr txBox="1">
            <a:spLocks noChangeArrowheads="1"/>
          </p:cNvSpPr>
          <p:nvPr/>
        </p:nvSpPr>
        <p:spPr bwMode="auto">
          <a:xfrm>
            <a:off x="5943600" y="2341602"/>
            <a:ext cx="29162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000" b="1" dirty="0" err="1">
                <a:solidFill>
                  <a:schemeClr val="bg1"/>
                </a:solidFill>
                <a:latin typeface="Times New Roman" pitchFamily="18" charset="0"/>
                <a:cs typeface="Times New Roman" pitchFamily="18" charset="0"/>
              </a:rPr>
              <a:t>Cực</a:t>
            </a:r>
            <a:r>
              <a:rPr lang="en-US" sz="3000" b="1" dirty="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dương</a:t>
            </a:r>
            <a:r>
              <a:rPr lang="en-US" sz="3000" b="1" dirty="0" smtClean="0">
                <a:solidFill>
                  <a:schemeClr val="bg1"/>
                </a:solidFill>
                <a:latin typeface="Times New Roman" pitchFamily="18" charset="0"/>
                <a:cs typeface="Times New Roman" pitchFamily="18" charset="0"/>
              </a:rPr>
              <a:t> (+)</a:t>
            </a:r>
            <a:endParaRPr lang="en-US" sz="3000" b="1" dirty="0">
              <a:solidFill>
                <a:schemeClr val="bg1"/>
              </a:solidFill>
              <a:latin typeface="Times New Roman" pitchFamily="18" charset="0"/>
              <a:cs typeface="Times New Roman" pitchFamily="18" charset="0"/>
            </a:endParaRPr>
          </a:p>
        </p:txBody>
      </p:sp>
      <p:sp>
        <p:nvSpPr>
          <p:cNvPr id="12308" name="Text Box 20"/>
          <p:cNvSpPr txBox="1">
            <a:spLocks noChangeArrowheads="1"/>
          </p:cNvSpPr>
          <p:nvPr/>
        </p:nvSpPr>
        <p:spPr bwMode="auto">
          <a:xfrm>
            <a:off x="6400800" y="5867400"/>
            <a:ext cx="2209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000" b="1" dirty="0" err="1">
                <a:solidFill>
                  <a:schemeClr val="bg1"/>
                </a:solidFill>
                <a:latin typeface="Times New Roman" pitchFamily="18" charset="0"/>
                <a:cs typeface="Times New Roman" pitchFamily="18" charset="0"/>
              </a:rPr>
              <a:t>Cực</a:t>
            </a:r>
            <a:r>
              <a:rPr lang="en-US" sz="3000" b="1" dirty="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âm</a:t>
            </a:r>
            <a:r>
              <a:rPr lang="en-US" sz="3000" b="1" dirty="0" smtClean="0">
                <a:solidFill>
                  <a:schemeClr val="bg1"/>
                </a:solidFill>
                <a:latin typeface="Times New Roman" pitchFamily="18" charset="0"/>
                <a:cs typeface="Times New Roman" pitchFamily="18" charset="0"/>
              </a:rPr>
              <a:t> (-)</a:t>
            </a:r>
            <a:endParaRPr lang="en-US" sz="3000" b="1" dirty="0">
              <a:solidFill>
                <a:schemeClr val="bg1"/>
              </a:solidFill>
              <a:latin typeface="Times New Roman" pitchFamily="18" charset="0"/>
              <a:cs typeface="Times New Roman" pitchFamily="18" charset="0"/>
            </a:endParaRPr>
          </a:p>
        </p:txBody>
      </p:sp>
      <p:pic>
        <p:nvPicPr>
          <p:cNvPr id="13"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6" y="2633376"/>
            <a:ext cx="2382837" cy="346262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p:nvGrpSpPr>
        <p:grpSpPr bwMode="auto">
          <a:xfrm>
            <a:off x="0" y="0"/>
            <a:ext cx="9144000" cy="6858000"/>
            <a:chOff x="-48" y="0"/>
            <a:chExt cx="5808" cy="4320"/>
          </a:xfrm>
        </p:grpSpPr>
        <p:pic>
          <p:nvPicPr>
            <p:cNvPr id="12"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53"/>
          <p:cNvSpPr txBox="1">
            <a:spLocks noChangeArrowheads="1"/>
          </p:cNvSpPr>
          <p:nvPr/>
        </p:nvSpPr>
        <p:spPr bwMode="auto">
          <a:xfrm>
            <a:off x="3124200" y="174008"/>
            <a:ext cx="514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dirty="0" err="1">
                <a:solidFill>
                  <a:srgbClr val="FFFF00"/>
                </a:solidFill>
                <a:latin typeface="Times New Roman" pitchFamily="18" charset="0"/>
                <a:cs typeface="Times New Roman" pitchFamily="18" charset="0"/>
              </a:rPr>
              <a:t>Thực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hành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lắp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mạch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điện</a:t>
            </a:r>
            <a:endParaRPr lang="en-US" sz="3200" b="1" dirty="0">
              <a:solidFill>
                <a:srgbClr val="FFFF00"/>
              </a:solidFill>
              <a:latin typeface="Times New Roman" pitchFamily="18" charset="0"/>
              <a:cs typeface="Times New Roman" pitchFamily="18" charset="0"/>
            </a:endParaRPr>
          </a:p>
        </p:txBody>
      </p:sp>
      <p:sp>
        <p:nvSpPr>
          <p:cNvPr id="18" name="TextBox 17"/>
          <p:cNvSpPr txBox="1"/>
          <p:nvPr/>
        </p:nvSpPr>
        <p:spPr>
          <a:xfrm>
            <a:off x="457200" y="174008"/>
            <a:ext cx="2667000" cy="584775"/>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Hoạt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động</a:t>
            </a:r>
            <a:r>
              <a:rPr lang="en-US" sz="3200" b="1" dirty="0" smtClean="0">
                <a:solidFill>
                  <a:schemeClr val="bg1"/>
                </a:solidFill>
                <a:latin typeface="Times New Roman" pitchFamily="18" charset="0"/>
                <a:cs typeface="Times New Roman" pitchFamily="18" charset="0"/>
              </a:rPr>
              <a:t> 1:</a:t>
            </a:r>
            <a:endParaRPr 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28966735"/>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circle(in)">
                                      <p:cBhvr>
                                        <p:cTn id="7" dur="2000"/>
                                        <p:tgtEl>
                                          <p:spTgt spid="10249"/>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1712"/>
                                        </p:tgtEl>
                                        <p:attrNameLst>
                                          <p:attrName>style.visibility</p:attrName>
                                        </p:attrNameLst>
                                      </p:cBhvr>
                                      <p:to>
                                        <p:strVal val="visible"/>
                                      </p:to>
                                    </p:set>
                                    <p:animEffect transition="in" filter="wipe(down)">
                                      <p:cBhvr>
                                        <p:cTn id="14" dur="500"/>
                                        <p:tgtEl>
                                          <p:spTgt spid="1017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306"/>
                                        </p:tgtEl>
                                        <p:attrNameLst>
                                          <p:attrName>style.visibility</p:attrName>
                                        </p:attrNameLst>
                                      </p:cBhvr>
                                      <p:to>
                                        <p:strVal val="visible"/>
                                      </p:to>
                                    </p:set>
                                    <p:animEffect transition="in" filter="wipe(right)">
                                      <p:cBhvr>
                                        <p:cTn id="19" dur="500"/>
                                        <p:tgtEl>
                                          <p:spTgt spid="12306"/>
                                        </p:tgtEl>
                                      </p:cBhvr>
                                    </p:animEffect>
                                  </p:childTnLst>
                                </p:cTn>
                              </p:par>
                            </p:childTnLst>
                          </p:cTn>
                        </p:par>
                        <p:par>
                          <p:cTn id="20" fill="hold" nodeType="afterGroup">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101718"/>
                                        </p:tgtEl>
                                        <p:attrNameLst>
                                          <p:attrName>style.visibility</p:attrName>
                                        </p:attrNameLst>
                                      </p:cBhvr>
                                      <p:to>
                                        <p:strVal val="visible"/>
                                      </p:to>
                                    </p:set>
                                    <p:animEffect transition="in" filter="wipe(right)">
                                      <p:cBhvr>
                                        <p:cTn id="23" dur="1000"/>
                                        <p:tgtEl>
                                          <p:spTgt spid="1017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2308"/>
                                        </p:tgtEl>
                                        <p:attrNameLst>
                                          <p:attrName>style.visibility</p:attrName>
                                        </p:attrNameLst>
                                      </p:cBhvr>
                                      <p:to>
                                        <p:strVal val="visible"/>
                                      </p:to>
                                    </p:set>
                                    <p:animEffect transition="in" filter="wipe(right)">
                                      <p:cBhvr>
                                        <p:cTn id="28" dur="500"/>
                                        <p:tgtEl>
                                          <p:spTgt spid="12308"/>
                                        </p:tgtEl>
                                      </p:cBhvr>
                                    </p:animEffect>
                                  </p:childTnLst>
                                  <p:subTnLst>
                                    <p:audio>
                                      <p:cMediaNode>
                                        <p:cTn display="0" masterRel="sameClick">
                                          <p:stCondLst>
                                            <p:cond evt="begin" delay="0">
                                              <p:tn val="26"/>
                                            </p:cond>
                                          </p:stCondLst>
                                          <p:endCondLst>
                                            <p:cond evt="onStopAudio" delay="0">
                                              <p:tgtEl>
                                                <p:sldTgt/>
                                              </p:tgtEl>
                                            </p:cond>
                                          </p:endCondLst>
                                        </p:cTn>
                                        <p:tgtEl>
                                          <p:sndTgt r:embed="rId3" name="ID.WAV"/>
                                        </p:tgtEl>
                                      </p:cMediaNode>
                                    </p:audio>
                                  </p:subTnLst>
                                </p:cTn>
                              </p:par>
                            </p:childTnLst>
                          </p:cTn>
                        </p:par>
                        <p:par>
                          <p:cTn id="29" fill="hold" nodeType="afterGroup">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101719"/>
                                        </p:tgtEl>
                                        <p:attrNameLst>
                                          <p:attrName>style.visibility</p:attrName>
                                        </p:attrNameLst>
                                      </p:cBhvr>
                                      <p:to>
                                        <p:strVal val="visible"/>
                                      </p:to>
                                    </p:set>
                                    <p:animEffect transition="in" filter="wipe(right)">
                                      <p:cBhvr>
                                        <p:cTn id="32" dur="1000"/>
                                        <p:tgtEl>
                                          <p:spTgt spid="10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12" grpId="0" animBg="1"/>
      <p:bldP spid="101719" grpId="0" animBg="1"/>
      <p:bldP spid="10249" grpId="0"/>
      <p:bldP spid="101718" grpId="0" animBg="1"/>
      <p:bldP spid="12306" grpId="0"/>
      <p:bldP spid="1230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1" name="TextBox 10"/>
          <p:cNvSpPr txBox="1"/>
          <p:nvPr/>
        </p:nvSpPr>
        <p:spPr>
          <a:xfrm>
            <a:off x="6477000" y="2209800"/>
            <a:ext cx="11430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Dây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tóc</a:t>
            </a:r>
            <a:endParaRPr lang="en-US" sz="2000" b="1" dirty="0">
              <a:latin typeface="Times New Roman" pitchFamily="18" charset="0"/>
              <a:cs typeface="Times New Roman" pitchFamily="18" charset="0"/>
            </a:endParaRPr>
          </a:p>
        </p:txBody>
      </p:sp>
      <p:sp>
        <p:nvSpPr>
          <p:cNvPr id="12" name="TextBox 11"/>
          <p:cNvSpPr txBox="1"/>
          <p:nvPr/>
        </p:nvSpPr>
        <p:spPr>
          <a:xfrm>
            <a:off x="6525904" y="4629090"/>
            <a:ext cx="15240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Núm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thiếc</a:t>
            </a:r>
            <a:endParaRPr lang="en-US" sz="2000" b="1" dirty="0">
              <a:latin typeface="Times New Roman" pitchFamily="18" charset="0"/>
              <a:cs typeface="Times New Roman" pitchFamily="18" charset="0"/>
            </a:endParaRPr>
          </a:p>
        </p:txBody>
      </p:sp>
      <p:sp>
        <p:nvSpPr>
          <p:cNvPr id="13" name="Freeform 24"/>
          <p:cNvSpPr>
            <a:spLocks/>
          </p:cNvSpPr>
          <p:nvPr/>
        </p:nvSpPr>
        <p:spPr bwMode="auto">
          <a:xfrm>
            <a:off x="5304875" y="2841008"/>
            <a:ext cx="531813" cy="2176462"/>
          </a:xfrm>
          <a:custGeom>
            <a:avLst/>
            <a:gdLst>
              <a:gd name="T0" fmla="*/ 0 w 335"/>
              <a:gd name="T1" fmla="*/ 2132051732 h 1371"/>
              <a:gd name="T2" fmla="*/ 496472059 w 335"/>
              <a:gd name="T3" fmla="*/ 2069047069 h 1371"/>
              <a:gd name="T4" fmla="*/ 496472059 w 335"/>
              <a:gd name="T5" fmla="*/ 1655741289 h 1371"/>
              <a:gd name="T6" fmla="*/ 476310798 w 335"/>
              <a:gd name="T7" fmla="*/ 75604668 h 1371"/>
              <a:gd name="T8" fmla="*/ 627520260 w 335"/>
              <a:gd name="T9" fmla="*/ 118446530 h 1371"/>
              <a:gd name="T10" fmla="*/ 693044360 w 335"/>
              <a:gd name="T11" fmla="*/ 161289955 h 1371"/>
              <a:gd name="T12" fmla="*/ 758568460 w 335"/>
              <a:gd name="T13" fmla="*/ 52922481 h 1371"/>
              <a:gd name="T14" fmla="*/ 778729722 w 335"/>
              <a:gd name="T15" fmla="*/ 118446530 h 1371"/>
              <a:gd name="T16" fmla="*/ 801410347 w 335"/>
              <a:gd name="T17" fmla="*/ 204131793 h 1371"/>
              <a:gd name="T18" fmla="*/ 821571609 w 335"/>
              <a:gd name="T19" fmla="*/ 141128717 h 1371"/>
              <a:gd name="T20" fmla="*/ 844254020 w 335"/>
              <a:gd name="T21" fmla="*/ 204131793 h 1371"/>
              <a:gd name="T22" fmla="*/ 821571609 w 335"/>
              <a:gd name="T23" fmla="*/ 1136589406 h 1371"/>
              <a:gd name="T24" fmla="*/ 758568460 w 335"/>
              <a:gd name="T25" fmla="*/ 2147483647 h 1371"/>
              <a:gd name="T26" fmla="*/ 735886247 w 335"/>
              <a:gd name="T27" fmla="*/ 2147483647 h 1371"/>
              <a:gd name="T28" fmla="*/ 758568460 w 335"/>
              <a:gd name="T29" fmla="*/ 2147483647 h 1371"/>
              <a:gd name="T30" fmla="*/ 735886247 w 335"/>
              <a:gd name="T31" fmla="*/ 2147483647 h 13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5"/>
              <a:gd name="T49" fmla="*/ 0 h 1371"/>
              <a:gd name="T50" fmla="*/ 335 w 335"/>
              <a:gd name="T51" fmla="*/ 1371 h 13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5" h="1371">
                <a:moveTo>
                  <a:pt x="0" y="846"/>
                </a:moveTo>
                <a:cubicBezTo>
                  <a:pt x="84" y="876"/>
                  <a:pt x="127" y="837"/>
                  <a:pt x="197" y="821"/>
                </a:cubicBezTo>
                <a:cubicBezTo>
                  <a:pt x="217" y="764"/>
                  <a:pt x="218" y="716"/>
                  <a:pt x="197" y="657"/>
                </a:cubicBezTo>
                <a:cubicBezTo>
                  <a:pt x="187" y="448"/>
                  <a:pt x="197" y="240"/>
                  <a:pt x="189" y="30"/>
                </a:cubicBezTo>
                <a:cubicBezTo>
                  <a:pt x="278" y="0"/>
                  <a:pt x="218" y="2"/>
                  <a:pt x="249" y="47"/>
                </a:cubicBezTo>
                <a:cubicBezTo>
                  <a:pt x="255" y="56"/>
                  <a:pt x="266" y="58"/>
                  <a:pt x="275" y="64"/>
                </a:cubicBezTo>
                <a:cubicBezTo>
                  <a:pt x="276" y="62"/>
                  <a:pt x="285" y="16"/>
                  <a:pt x="301" y="21"/>
                </a:cubicBezTo>
                <a:cubicBezTo>
                  <a:pt x="310" y="24"/>
                  <a:pt x="307" y="38"/>
                  <a:pt x="309" y="47"/>
                </a:cubicBezTo>
                <a:cubicBezTo>
                  <a:pt x="312" y="58"/>
                  <a:pt x="315" y="70"/>
                  <a:pt x="318" y="81"/>
                </a:cubicBezTo>
                <a:cubicBezTo>
                  <a:pt x="321" y="73"/>
                  <a:pt x="317" y="56"/>
                  <a:pt x="326" y="56"/>
                </a:cubicBezTo>
                <a:cubicBezTo>
                  <a:pt x="335" y="56"/>
                  <a:pt x="335" y="72"/>
                  <a:pt x="335" y="81"/>
                </a:cubicBezTo>
                <a:cubicBezTo>
                  <a:pt x="335" y="204"/>
                  <a:pt x="330" y="328"/>
                  <a:pt x="326" y="451"/>
                </a:cubicBezTo>
                <a:cubicBezTo>
                  <a:pt x="321" y="603"/>
                  <a:pt x="308" y="755"/>
                  <a:pt x="301" y="907"/>
                </a:cubicBezTo>
                <a:cubicBezTo>
                  <a:pt x="304" y="1003"/>
                  <a:pt x="326" y="1126"/>
                  <a:pt x="292" y="1225"/>
                </a:cubicBezTo>
                <a:cubicBezTo>
                  <a:pt x="295" y="1245"/>
                  <a:pt x="301" y="1265"/>
                  <a:pt x="301" y="1285"/>
                </a:cubicBezTo>
                <a:cubicBezTo>
                  <a:pt x="301" y="1306"/>
                  <a:pt x="275" y="1354"/>
                  <a:pt x="292" y="1371"/>
                </a:cubicBezTo>
              </a:path>
            </a:pathLst>
          </a:custGeom>
          <a:noFill/>
          <a:ln w="57150">
            <a:solidFill>
              <a:schemeClr val="tx1">
                <a:lumMod val="75000"/>
                <a:lumOff val="2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Times New Roman" pitchFamily="18" charset="0"/>
              <a:cs typeface="Times New Roman" pitchFamily="18" charset="0"/>
            </a:endParaRPr>
          </a:p>
        </p:txBody>
      </p:sp>
      <p:grpSp>
        <p:nvGrpSpPr>
          <p:cNvPr id="21" name="Group 20"/>
          <p:cNvGrpSpPr/>
          <p:nvPr/>
        </p:nvGrpSpPr>
        <p:grpSpPr>
          <a:xfrm>
            <a:off x="381000" y="1676400"/>
            <a:ext cx="8534399" cy="4191000"/>
            <a:chOff x="381000" y="1676400"/>
            <a:chExt cx="8534399" cy="4191000"/>
          </a:xfrm>
        </p:grpSpPr>
        <p:grpSp>
          <p:nvGrpSpPr>
            <p:cNvPr id="4" name="Group 3"/>
            <p:cNvGrpSpPr/>
            <p:nvPr/>
          </p:nvGrpSpPr>
          <p:grpSpPr>
            <a:xfrm>
              <a:off x="381000" y="1676400"/>
              <a:ext cx="8534399" cy="4191000"/>
              <a:chOff x="304800" y="2667000"/>
              <a:chExt cx="8229600" cy="4038600"/>
            </a:xfrm>
          </p:grpSpPr>
          <p:grpSp>
            <p:nvGrpSpPr>
              <p:cNvPr id="5" name="Group 4"/>
              <p:cNvGrpSpPr/>
              <p:nvPr/>
            </p:nvGrpSpPr>
            <p:grpSpPr>
              <a:xfrm>
                <a:off x="304800" y="2667000"/>
                <a:ext cx="8229600" cy="4038600"/>
                <a:chOff x="304800" y="2667000"/>
                <a:chExt cx="8229600" cy="4038600"/>
              </a:xfrm>
            </p:grpSpPr>
            <p:pic>
              <p:nvPicPr>
                <p:cNvPr id="8" name="Picture 3" descr="p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6036129" y="3132160"/>
                  <a:ext cx="838200" cy="345141"/>
                </a:xfrm>
                <a:prstGeom prst="rect">
                  <a:avLst/>
                </a:prstGeom>
              </p:spPr>
            </p:pic>
            <p:pic>
              <p:nvPicPr>
                <p:cNvPr id="10" name="Picture 9"/>
                <p:cNvPicPr>
                  <a:picLocks noChangeAspect="1"/>
                </p:cNvPicPr>
                <p:nvPr/>
              </p:nvPicPr>
              <p:blipFill>
                <a:blip r:embed="rId4"/>
                <a:stretch>
                  <a:fillRect/>
                </a:stretch>
              </p:blipFill>
              <p:spPr>
                <a:xfrm>
                  <a:off x="6248400" y="5486400"/>
                  <a:ext cx="1066800" cy="345141"/>
                </a:xfrm>
                <a:prstGeom prst="rect">
                  <a:avLst/>
                </a:prstGeom>
              </p:spPr>
            </p:pic>
          </p:grpSp>
          <p:pic>
            <p:nvPicPr>
              <p:cNvPr id="6" name="Picture 5"/>
              <p:cNvPicPr>
                <a:picLocks noChangeAspect="1"/>
              </p:cNvPicPr>
              <p:nvPr/>
            </p:nvPicPr>
            <p:blipFill>
              <a:blip r:embed="rId5"/>
              <a:stretch>
                <a:fillRect/>
              </a:stretch>
            </p:blipFill>
            <p:spPr>
              <a:xfrm>
                <a:off x="5095875" y="6324600"/>
                <a:ext cx="619125" cy="381000"/>
              </a:xfrm>
              <a:prstGeom prst="rect">
                <a:avLst/>
              </a:prstGeom>
            </p:spPr>
          </p:pic>
          <p:pic>
            <p:nvPicPr>
              <p:cNvPr id="7" name="Picture 6"/>
              <p:cNvPicPr>
                <a:picLocks noChangeAspect="1"/>
              </p:cNvPicPr>
              <p:nvPr/>
            </p:nvPicPr>
            <p:blipFill>
              <a:blip r:embed="rId5"/>
              <a:stretch>
                <a:fillRect/>
              </a:stretch>
            </p:blipFill>
            <p:spPr>
              <a:xfrm>
                <a:off x="2209800" y="6324600"/>
                <a:ext cx="619125" cy="381000"/>
              </a:xfrm>
              <a:prstGeom prst="rect">
                <a:avLst/>
              </a:prstGeom>
            </p:spPr>
          </p:pic>
        </p:grpSp>
        <p:sp>
          <p:nvSpPr>
            <p:cNvPr id="14" name="Freeform 180"/>
            <p:cNvSpPr>
              <a:spLocks/>
            </p:cNvSpPr>
            <p:nvPr/>
          </p:nvSpPr>
          <p:spPr bwMode="auto">
            <a:xfrm>
              <a:off x="5570560" y="2827360"/>
              <a:ext cx="304800" cy="152400"/>
            </a:xfrm>
            <a:custGeom>
              <a:avLst/>
              <a:gdLst>
                <a:gd name="T0" fmla="*/ 28797109 w 681"/>
                <a:gd name="T1" fmla="*/ 451109525 h 203"/>
                <a:gd name="T2" fmla="*/ 17528236 w 681"/>
                <a:gd name="T3" fmla="*/ 352822416 h 203"/>
                <a:gd name="T4" fmla="*/ 40064867 w 681"/>
                <a:gd name="T5" fmla="*/ 141128976 h 203"/>
                <a:gd name="T6" fmla="*/ 96406987 w 681"/>
                <a:gd name="T7" fmla="*/ 216733808 h 203"/>
                <a:gd name="T8" fmla="*/ 100162158 w 681"/>
                <a:gd name="T9" fmla="*/ 443548253 h 203"/>
                <a:gd name="T10" fmla="*/ 85138119 w 681"/>
                <a:gd name="T11" fmla="*/ 413306241 h 203"/>
                <a:gd name="T12" fmla="*/ 141480222 w 681"/>
                <a:gd name="T13" fmla="*/ 133569292 h 203"/>
                <a:gd name="T14" fmla="*/ 179040913 w 681"/>
                <a:gd name="T15" fmla="*/ 246975721 h 203"/>
                <a:gd name="T16" fmla="*/ 152748006 w 681"/>
                <a:gd name="T17" fmla="*/ 398185285 h 203"/>
                <a:gd name="T18" fmla="*/ 148991717 w 681"/>
                <a:gd name="T19" fmla="*/ 216733808 h 203"/>
                <a:gd name="T20" fmla="*/ 167772045 w 681"/>
                <a:gd name="T21" fmla="*/ 148690248 h 203"/>
                <a:gd name="T22" fmla="*/ 216601569 w 681"/>
                <a:gd name="T23" fmla="*/ 231854764 h 203"/>
                <a:gd name="T24" fmla="*/ 201577531 w 681"/>
                <a:gd name="T25" fmla="*/ 315020818 h 203"/>
                <a:gd name="T26" fmla="*/ 254162226 w 681"/>
                <a:gd name="T27" fmla="*/ 95766082 h 203"/>
                <a:gd name="T28" fmla="*/ 333041016 w 681"/>
                <a:gd name="T29" fmla="*/ 216733808 h 203"/>
                <a:gd name="T30" fmla="*/ 299235530 w 681"/>
                <a:gd name="T31" fmla="*/ 337701459 h 203"/>
                <a:gd name="T32" fmla="*/ 302991820 w 681"/>
                <a:gd name="T33" fmla="*/ 110887063 h 203"/>
                <a:gd name="T34" fmla="*/ 336797305 w 681"/>
                <a:gd name="T35" fmla="*/ 73085441 h 203"/>
                <a:gd name="T36" fmla="*/ 411918618 w 681"/>
                <a:gd name="T37" fmla="*/ 118448335 h 203"/>
                <a:gd name="T38" fmla="*/ 400650868 w 681"/>
                <a:gd name="T39" fmla="*/ 292338590 h 203"/>
                <a:gd name="T40" fmla="*/ 374357962 w 681"/>
                <a:gd name="T41" fmla="*/ 231854764 h 203"/>
                <a:gd name="T42" fmla="*/ 366845383 w 681"/>
                <a:gd name="T43" fmla="*/ 171370889 h 203"/>
                <a:gd name="T44" fmla="*/ 404407158 w 681"/>
                <a:gd name="T45" fmla="*/ 5040320 h 203"/>
                <a:gd name="T46" fmla="*/ 456991853 w 681"/>
                <a:gd name="T47" fmla="*/ 50403200 h 203"/>
                <a:gd name="T48" fmla="*/ 449479274 w 681"/>
                <a:gd name="T49" fmla="*/ 277217633 h 203"/>
                <a:gd name="T50" fmla="*/ 441967814 w 681"/>
                <a:gd name="T51" fmla="*/ 65524169 h 203"/>
                <a:gd name="T52" fmla="*/ 472015891 w 681"/>
                <a:gd name="T53" fmla="*/ 12601594 h 203"/>
                <a:gd name="T54" fmla="*/ 543382033 w 681"/>
                <a:gd name="T55" fmla="*/ 50403200 h 203"/>
                <a:gd name="T56" fmla="*/ 520845416 w 681"/>
                <a:gd name="T57" fmla="*/ 307459546 h 203"/>
                <a:gd name="T58" fmla="*/ 543382033 w 681"/>
                <a:gd name="T59" fmla="*/ 88206398 h 203"/>
                <a:gd name="T60" fmla="*/ 603479447 w 681"/>
                <a:gd name="T61" fmla="*/ 95766082 h 203"/>
                <a:gd name="T62" fmla="*/ 607235736 w 681"/>
                <a:gd name="T63" fmla="*/ 322580503 h 203"/>
                <a:gd name="T64" fmla="*/ 577187519 w 681"/>
                <a:gd name="T65" fmla="*/ 360383688 h 203"/>
                <a:gd name="T66" fmla="*/ 614748315 w 681"/>
                <a:gd name="T67" fmla="*/ 148690248 h 203"/>
                <a:gd name="T68" fmla="*/ 637284932 w 681"/>
                <a:gd name="T69" fmla="*/ 375504644 h 203"/>
                <a:gd name="T70" fmla="*/ 659821550 w 681"/>
                <a:gd name="T71" fmla="*/ 224295080 h 203"/>
                <a:gd name="T72" fmla="*/ 719918823 w 681"/>
                <a:gd name="T73" fmla="*/ 163811205 h 203"/>
                <a:gd name="T74" fmla="*/ 757479480 w 681"/>
                <a:gd name="T75" fmla="*/ 246975721 h 203"/>
                <a:gd name="T76" fmla="*/ 742455441 w 681"/>
                <a:gd name="T77" fmla="*/ 443548253 h 203"/>
                <a:gd name="T78" fmla="*/ 719918823 w 681"/>
                <a:gd name="T79" fmla="*/ 435988569 h 203"/>
                <a:gd name="T80" fmla="*/ 727431402 w 681"/>
                <a:gd name="T81" fmla="*/ 330141775 h 203"/>
                <a:gd name="T82" fmla="*/ 795041255 w 681"/>
                <a:gd name="T83" fmla="*/ 269657949 h 203"/>
                <a:gd name="T84" fmla="*/ 851382239 w 681"/>
                <a:gd name="T85" fmla="*/ 322580503 h 203"/>
                <a:gd name="T86" fmla="*/ 847625949 w 681"/>
                <a:gd name="T87" fmla="*/ 466230482 h 203"/>
                <a:gd name="T88" fmla="*/ 832601911 w 681"/>
                <a:gd name="T89" fmla="*/ 511593351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1"/>
                <a:gd name="T136" fmla="*/ 0 h 203"/>
                <a:gd name="T137" fmla="*/ 681 w 68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1" h="203">
                  <a:moveTo>
                    <a:pt x="23" y="179"/>
                  </a:moveTo>
                  <a:cubicBezTo>
                    <a:pt x="21" y="165"/>
                    <a:pt x="17" y="153"/>
                    <a:pt x="14" y="140"/>
                  </a:cubicBezTo>
                  <a:cubicBezTo>
                    <a:pt x="15" y="113"/>
                    <a:pt x="0" y="67"/>
                    <a:pt x="32" y="56"/>
                  </a:cubicBezTo>
                  <a:cubicBezTo>
                    <a:pt x="54" y="60"/>
                    <a:pt x="65" y="68"/>
                    <a:pt x="77" y="86"/>
                  </a:cubicBezTo>
                  <a:cubicBezTo>
                    <a:pt x="84" y="122"/>
                    <a:pt x="82" y="127"/>
                    <a:pt x="80" y="176"/>
                  </a:cubicBezTo>
                  <a:cubicBezTo>
                    <a:pt x="72" y="173"/>
                    <a:pt x="68" y="175"/>
                    <a:pt x="68" y="164"/>
                  </a:cubicBezTo>
                  <a:cubicBezTo>
                    <a:pt x="68" y="85"/>
                    <a:pt x="62" y="87"/>
                    <a:pt x="113" y="53"/>
                  </a:cubicBezTo>
                  <a:cubicBezTo>
                    <a:pt x="136" y="59"/>
                    <a:pt x="136" y="78"/>
                    <a:pt x="143" y="98"/>
                  </a:cubicBezTo>
                  <a:cubicBezTo>
                    <a:pt x="143" y="105"/>
                    <a:pt x="153" y="189"/>
                    <a:pt x="122" y="158"/>
                  </a:cubicBezTo>
                  <a:cubicBezTo>
                    <a:pt x="111" y="125"/>
                    <a:pt x="114" y="141"/>
                    <a:pt x="119" y="86"/>
                  </a:cubicBezTo>
                  <a:cubicBezTo>
                    <a:pt x="120" y="76"/>
                    <a:pt x="134" y="59"/>
                    <a:pt x="134" y="59"/>
                  </a:cubicBezTo>
                  <a:cubicBezTo>
                    <a:pt x="168" y="63"/>
                    <a:pt x="164" y="64"/>
                    <a:pt x="173" y="92"/>
                  </a:cubicBezTo>
                  <a:cubicBezTo>
                    <a:pt x="170" y="152"/>
                    <a:pt x="170" y="161"/>
                    <a:pt x="161" y="125"/>
                  </a:cubicBezTo>
                  <a:cubicBezTo>
                    <a:pt x="164" y="47"/>
                    <a:pt x="151" y="55"/>
                    <a:pt x="203" y="38"/>
                  </a:cubicBezTo>
                  <a:cubicBezTo>
                    <a:pt x="240" y="42"/>
                    <a:pt x="257" y="50"/>
                    <a:pt x="266" y="86"/>
                  </a:cubicBezTo>
                  <a:cubicBezTo>
                    <a:pt x="263" y="122"/>
                    <a:pt x="273" y="140"/>
                    <a:pt x="239" y="134"/>
                  </a:cubicBezTo>
                  <a:cubicBezTo>
                    <a:pt x="225" y="113"/>
                    <a:pt x="223" y="63"/>
                    <a:pt x="242" y="44"/>
                  </a:cubicBezTo>
                  <a:cubicBezTo>
                    <a:pt x="249" y="37"/>
                    <a:pt x="261" y="35"/>
                    <a:pt x="269" y="29"/>
                  </a:cubicBezTo>
                  <a:cubicBezTo>
                    <a:pt x="307" y="37"/>
                    <a:pt x="303" y="38"/>
                    <a:pt x="329" y="47"/>
                  </a:cubicBezTo>
                  <a:cubicBezTo>
                    <a:pt x="337" y="71"/>
                    <a:pt x="342" y="101"/>
                    <a:pt x="320" y="116"/>
                  </a:cubicBezTo>
                  <a:cubicBezTo>
                    <a:pt x="308" y="112"/>
                    <a:pt x="303" y="104"/>
                    <a:pt x="299" y="92"/>
                  </a:cubicBezTo>
                  <a:cubicBezTo>
                    <a:pt x="296" y="84"/>
                    <a:pt x="293" y="68"/>
                    <a:pt x="293" y="68"/>
                  </a:cubicBezTo>
                  <a:cubicBezTo>
                    <a:pt x="295" y="39"/>
                    <a:pt x="291" y="10"/>
                    <a:pt x="323" y="2"/>
                  </a:cubicBezTo>
                  <a:cubicBezTo>
                    <a:pt x="347" y="5"/>
                    <a:pt x="351" y="2"/>
                    <a:pt x="365" y="20"/>
                  </a:cubicBezTo>
                  <a:cubicBezTo>
                    <a:pt x="372" y="48"/>
                    <a:pt x="393" y="99"/>
                    <a:pt x="359" y="110"/>
                  </a:cubicBezTo>
                  <a:cubicBezTo>
                    <a:pt x="342" y="84"/>
                    <a:pt x="349" y="59"/>
                    <a:pt x="353" y="26"/>
                  </a:cubicBezTo>
                  <a:cubicBezTo>
                    <a:pt x="354" y="15"/>
                    <a:pt x="377" y="5"/>
                    <a:pt x="377" y="5"/>
                  </a:cubicBezTo>
                  <a:cubicBezTo>
                    <a:pt x="403" y="7"/>
                    <a:pt x="421" y="0"/>
                    <a:pt x="434" y="20"/>
                  </a:cubicBezTo>
                  <a:cubicBezTo>
                    <a:pt x="444" y="58"/>
                    <a:pt x="445" y="93"/>
                    <a:pt x="416" y="122"/>
                  </a:cubicBezTo>
                  <a:cubicBezTo>
                    <a:pt x="385" y="101"/>
                    <a:pt x="398" y="44"/>
                    <a:pt x="434" y="35"/>
                  </a:cubicBezTo>
                  <a:cubicBezTo>
                    <a:pt x="450" y="24"/>
                    <a:pt x="467" y="28"/>
                    <a:pt x="482" y="38"/>
                  </a:cubicBezTo>
                  <a:cubicBezTo>
                    <a:pt x="491" y="74"/>
                    <a:pt x="492" y="71"/>
                    <a:pt x="485" y="128"/>
                  </a:cubicBezTo>
                  <a:cubicBezTo>
                    <a:pt x="484" y="137"/>
                    <a:pt x="461" y="143"/>
                    <a:pt x="461" y="143"/>
                  </a:cubicBezTo>
                  <a:cubicBezTo>
                    <a:pt x="450" y="109"/>
                    <a:pt x="456" y="71"/>
                    <a:pt x="491" y="59"/>
                  </a:cubicBezTo>
                  <a:cubicBezTo>
                    <a:pt x="534" y="66"/>
                    <a:pt x="522" y="109"/>
                    <a:pt x="509" y="149"/>
                  </a:cubicBezTo>
                  <a:cubicBezTo>
                    <a:pt x="501" y="124"/>
                    <a:pt x="506" y="103"/>
                    <a:pt x="527" y="89"/>
                  </a:cubicBezTo>
                  <a:cubicBezTo>
                    <a:pt x="539" y="71"/>
                    <a:pt x="556" y="71"/>
                    <a:pt x="575" y="65"/>
                  </a:cubicBezTo>
                  <a:cubicBezTo>
                    <a:pt x="595" y="70"/>
                    <a:pt x="596" y="81"/>
                    <a:pt x="605" y="98"/>
                  </a:cubicBezTo>
                  <a:cubicBezTo>
                    <a:pt x="603" y="136"/>
                    <a:pt x="610" y="151"/>
                    <a:pt x="593" y="176"/>
                  </a:cubicBezTo>
                  <a:cubicBezTo>
                    <a:pt x="587" y="175"/>
                    <a:pt x="577" y="179"/>
                    <a:pt x="575" y="173"/>
                  </a:cubicBezTo>
                  <a:cubicBezTo>
                    <a:pt x="570" y="160"/>
                    <a:pt x="571" y="141"/>
                    <a:pt x="581" y="131"/>
                  </a:cubicBezTo>
                  <a:cubicBezTo>
                    <a:pt x="595" y="117"/>
                    <a:pt x="616" y="111"/>
                    <a:pt x="635" y="107"/>
                  </a:cubicBezTo>
                  <a:cubicBezTo>
                    <a:pt x="668" y="110"/>
                    <a:pt x="672" y="103"/>
                    <a:pt x="680" y="128"/>
                  </a:cubicBezTo>
                  <a:cubicBezTo>
                    <a:pt x="679" y="147"/>
                    <a:pt x="681" y="166"/>
                    <a:pt x="677" y="185"/>
                  </a:cubicBezTo>
                  <a:cubicBezTo>
                    <a:pt x="676" y="192"/>
                    <a:pt x="665" y="203"/>
                    <a:pt x="665" y="20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5" name="TextBox 14"/>
          <p:cNvSpPr txBox="1"/>
          <p:nvPr/>
        </p:nvSpPr>
        <p:spPr>
          <a:xfrm>
            <a:off x="1981200" y="5439994"/>
            <a:ext cx="1524000" cy="400110"/>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a)</a:t>
            </a:r>
            <a:endParaRPr lang="en-US" sz="2000" b="1" dirty="0">
              <a:latin typeface="Times New Roman" pitchFamily="18" charset="0"/>
              <a:cs typeface="Times New Roman" pitchFamily="18" charset="0"/>
            </a:endParaRPr>
          </a:p>
        </p:txBody>
      </p:sp>
      <p:sp>
        <p:nvSpPr>
          <p:cNvPr id="16" name="TextBox 15"/>
          <p:cNvSpPr txBox="1"/>
          <p:nvPr/>
        </p:nvSpPr>
        <p:spPr>
          <a:xfrm>
            <a:off x="5029200" y="5431808"/>
            <a:ext cx="1524000" cy="400110"/>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b)</a:t>
            </a:r>
            <a:endParaRPr lang="en-US" sz="2000" b="1" dirty="0">
              <a:latin typeface="Times New Roman" pitchFamily="18" charset="0"/>
              <a:cs typeface="Times New Roman" pitchFamily="18" charset="0"/>
            </a:endParaRPr>
          </a:p>
        </p:txBody>
      </p:sp>
      <p:sp>
        <p:nvSpPr>
          <p:cNvPr id="17" name="Text Box 23"/>
          <p:cNvSpPr txBox="1">
            <a:spLocks noChangeArrowheads="1"/>
          </p:cNvSpPr>
          <p:nvPr/>
        </p:nvSpPr>
        <p:spPr bwMode="auto">
          <a:xfrm>
            <a:off x="457200" y="294382"/>
            <a:ext cx="815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Quan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sát</a:t>
            </a:r>
            <a:r>
              <a:rPr lang="en-US" sz="3200" b="1" dirty="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thật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kĩ</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bóng</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đèn</a:t>
            </a:r>
            <a:r>
              <a:rPr lang="en-US" sz="3200" b="1" dirty="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theo</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em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đâu</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dây</a:t>
            </a:r>
            <a:r>
              <a:rPr lang="en-US" sz="3200" b="1" dirty="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tóc</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a:t>
            </a:r>
            <a:r>
              <a:rPr lang="en-US" sz="3200" b="1" dirty="0" err="1" smtClean="0">
                <a:solidFill>
                  <a:schemeClr val="bg1"/>
                </a:solidFill>
                <a:latin typeface="Times New Roman" pitchFamily="18" charset="0"/>
                <a:cs typeface="Times New Roman" pitchFamily="18" charset="0"/>
              </a:rPr>
              <a:t>âu</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núm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thiếc</a:t>
            </a:r>
            <a:r>
              <a:rPr lang="en-US" sz="3200" b="1" dirty="0">
                <a:solidFill>
                  <a:schemeClr val="bg1"/>
                </a:solidFill>
                <a:latin typeface="Times New Roman" pitchFamily="18" charset="0"/>
                <a:cs typeface="Times New Roman" pitchFamily="18" charset="0"/>
              </a:rPr>
              <a:t>? </a:t>
            </a:r>
          </a:p>
        </p:txBody>
      </p:sp>
      <p:sp>
        <p:nvSpPr>
          <p:cNvPr id="3" name="TextBox 2"/>
          <p:cNvSpPr txBox="1"/>
          <p:nvPr/>
        </p:nvSpPr>
        <p:spPr>
          <a:xfrm>
            <a:off x="6477000" y="2209800"/>
            <a:ext cx="12954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Dây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tóc</a:t>
            </a:r>
            <a:endParaRPr lang="en-US" sz="2000" b="1" dirty="0">
              <a:latin typeface="Times New Roman" pitchFamily="18" charset="0"/>
              <a:cs typeface="Times New Roman" pitchFamily="18" charset="0"/>
            </a:endParaRPr>
          </a:p>
        </p:txBody>
      </p:sp>
      <p:sp>
        <p:nvSpPr>
          <p:cNvPr id="18" name="TextBox 17"/>
          <p:cNvSpPr txBox="1"/>
          <p:nvPr/>
        </p:nvSpPr>
        <p:spPr>
          <a:xfrm>
            <a:off x="6629400" y="4629090"/>
            <a:ext cx="1420504"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Núm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thiếc</a:t>
            </a:r>
            <a:endParaRPr lang="en-US" sz="2000" b="1" dirty="0">
              <a:latin typeface="Times New Roman" pitchFamily="18" charset="0"/>
              <a:cs typeface="Times New Roman" pitchFamily="18" charset="0"/>
            </a:endParaRPr>
          </a:p>
        </p:txBody>
      </p:sp>
      <p:pic>
        <p:nvPicPr>
          <p:cNvPr id="19" name="Picture 18"/>
          <p:cNvPicPr>
            <a:picLocks noChangeAspect="1"/>
          </p:cNvPicPr>
          <p:nvPr/>
        </p:nvPicPr>
        <p:blipFill>
          <a:blip r:embed="rId6"/>
          <a:stretch>
            <a:fillRect/>
          </a:stretch>
        </p:blipFill>
        <p:spPr>
          <a:xfrm>
            <a:off x="5611506" y="5029202"/>
            <a:ext cx="352776" cy="143724"/>
          </a:xfrm>
          <a:prstGeom prst="rect">
            <a:avLst/>
          </a:prstGeom>
        </p:spPr>
      </p:pic>
      <p:sp>
        <p:nvSpPr>
          <p:cNvPr id="20" name="TextBox 19"/>
          <p:cNvSpPr txBox="1"/>
          <p:nvPr/>
        </p:nvSpPr>
        <p:spPr>
          <a:xfrm>
            <a:off x="685800" y="4171890"/>
            <a:ext cx="11430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Đui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đèn</a:t>
            </a:r>
            <a:endParaRPr lang="en-US" sz="2000" b="1" dirty="0">
              <a:latin typeface="Times New Roman" pitchFamily="18" charset="0"/>
              <a:cs typeface="Times New Roman" pitchFamily="18" charset="0"/>
            </a:endParaRPr>
          </a:p>
        </p:txBody>
      </p:sp>
      <p:cxnSp>
        <p:nvCxnSpPr>
          <p:cNvPr id="22" name="Straight Connector 21"/>
          <p:cNvCxnSpPr/>
          <p:nvPr/>
        </p:nvCxnSpPr>
        <p:spPr>
          <a:xfrm flipH="1">
            <a:off x="1676400" y="3810000"/>
            <a:ext cx="549764" cy="3618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80755"/>
      </p:ext>
    </p:extLst>
  </p:cSld>
  <p:clrMapOvr>
    <a:masterClrMapping/>
  </p:clrMapOvr>
  <p:transition spd="med">
    <p:pul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6141" name="AutoShape 365"/>
          <p:cNvSpPr>
            <a:spLocks noChangeArrowheads="1"/>
          </p:cNvSpPr>
          <p:nvPr/>
        </p:nvSpPr>
        <p:spPr bwMode="auto">
          <a:xfrm rot="-5400000">
            <a:off x="1828800" y="0"/>
            <a:ext cx="5486400" cy="7772400"/>
          </a:xfrm>
          <a:prstGeom prst="flowChartAlternateProcess">
            <a:avLst/>
          </a:prstGeom>
          <a:solidFill>
            <a:schemeClr val="bg1"/>
          </a:solidFill>
          <a:ln w="38100" cmpd="dbl" algn="ctr">
            <a:solidFill>
              <a:srgbClr val="FF33CC"/>
            </a:solidFill>
            <a:miter lim="800000"/>
            <a:headEnd/>
            <a:tailEnd/>
          </a:ln>
        </p:spPr>
        <p:txBody>
          <a:bodyPr rot="10800000"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6147" name="Picture 371" descr="1111"/>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4033838" y="1766888"/>
            <a:ext cx="16192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49" name="Line 373"/>
          <p:cNvSpPr>
            <a:spLocks noChangeShapeType="1"/>
          </p:cNvSpPr>
          <p:nvPr/>
        </p:nvSpPr>
        <p:spPr bwMode="auto">
          <a:xfrm flipV="1">
            <a:off x="2619375" y="3871913"/>
            <a:ext cx="0" cy="914400"/>
          </a:xfrm>
          <a:prstGeom prst="line">
            <a:avLst/>
          </a:prstGeom>
          <a:noFill/>
          <a:ln w="50800">
            <a:solidFill>
              <a:srgbClr val="FF0000"/>
            </a:solidFill>
            <a:round/>
            <a:headEnd/>
            <a:tailEnd/>
          </a:ln>
          <a:effectLst/>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429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343400"/>
            <a:ext cx="3810000" cy="22145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156" name="Line 380"/>
          <p:cNvSpPr>
            <a:spLocks noChangeShapeType="1"/>
          </p:cNvSpPr>
          <p:nvPr/>
        </p:nvSpPr>
        <p:spPr bwMode="auto">
          <a:xfrm flipV="1">
            <a:off x="6705600" y="4191000"/>
            <a:ext cx="0" cy="106680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76157" name="Line 381"/>
          <p:cNvSpPr>
            <a:spLocks noChangeShapeType="1"/>
          </p:cNvSpPr>
          <p:nvPr/>
        </p:nvSpPr>
        <p:spPr bwMode="auto">
          <a:xfrm flipV="1">
            <a:off x="6705600" y="3324225"/>
            <a:ext cx="0" cy="685800"/>
          </a:xfrm>
          <a:prstGeom prst="line">
            <a:avLst/>
          </a:prstGeom>
          <a:noFill/>
          <a:ln w="50800">
            <a:solidFill>
              <a:srgbClr val="0000FF"/>
            </a:solidFill>
            <a:round/>
            <a:headEnd type="arrow" w="med" len="med"/>
            <a:tailEnd/>
          </a:ln>
          <a:effectLst/>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4299" name="Line 27"/>
          <p:cNvSpPr>
            <a:spLocks noChangeShapeType="1"/>
          </p:cNvSpPr>
          <p:nvPr/>
        </p:nvSpPr>
        <p:spPr bwMode="auto">
          <a:xfrm flipV="1">
            <a:off x="6705600" y="3886200"/>
            <a:ext cx="0" cy="533400"/>
          </a:xfrm>
          <a:prstGeom prst="line">
            <a:avLst/>
          </a:prstGeom>
          <a:noFill/>
          <a:ln w="5715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9" name="Line 17"/>
          <p:cNvSpPr>
            <a:spLocks noChangeShapeType="1"/>
          </p:cNvSpPr>
          <p:nvPr/>
        </p:nvSpPr>
        <p:spPr bwMode="auto">
          <a:xfrm flipH="1">
            <a:off x="5105400" y="1295400"/>
            <a:ext cx="609600" cy="5334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8" name="Line 16"/>
          <p:cNvSpPr>
            <a:spLocks noChangeShapeType="1"/>
          </p:cNvSpPr>
          <p:nvPr/>
        </p:nvSpPr>
        <p:spPr bwMode="auto">
          <a:xfrm rot="21456844" flipH="1">
            <a:off x="5410200" y="1747838"/>
            <a:ext cx="685800" cy="3048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5" name="Line 13"/>
          <p:cNvSpPr>
            <a:spLocks noChangeShapeType="1"/>
          </p:cNvSpPr>
          <p:nvPr/>
        </p:nvSpPr>
        <p:spPr bwMode="auto">
          <a:xfrm flipH="1" flipV="1">
            <a:off x="3505200" y="1828800"/>
            <a:ext cx="457200" cy="2286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6" name="Line 14"/>
          <p:cNvSpPr>
            <a:spLocks noChangeShapeType="1"/>
          </p:cNvSpPr>
          <p:nvPr/>
        </p:nvSpPr>
        <p:spPr bwMode="auto">
          <a:xfrm>
            <a:off x="3733800" y="1371600"/>
            <a:ext cx="457200" cy="4572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3567" name="Line 15"/>
          <p:cNvSpPr>
            <a:spLocks noChangeShapeType="1"/>
          </p:cNvSpPr>
          <p:nvPr/>
        </p:nvSpPr>
        <p:spPr bwMode="auto">
          <a:xfrm flipH="1" flipV="1">
            <a:off x="4724400" y="1143000"/>
            <a:ext cx="0" cy="5334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7" name="Line 372"/>
          <p:cNvSpPr>
            <a:spLocks noChangeShapeType="1"/>
          </p:cNvSpPr>
          <p:nvPr/>
        </p:nvSpPr>
        <p:spPr bwMode="auto">
          <a:xfrm flipH="1" flipV="1">
            <a:off x="2590800" y="5486400"/>
            <a:ext cx="3810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8" name="Line 377"/>
          <p:cNvSpPr>
            <a:spLocks noChangeShapeType="1"/>
          </p:cNvSpPr>
          <p:nvPr/>
        </p:nvSpPr>
        <p:spPr bwMode="auto">
          <a:xfrm flipV="1">
            <a:off x="2590800" y="4724400"/>
            <a:ext cx="31750" cy="762000"/>
          </a:xfrm>
          <a:prstGeom prst="line">
            <a:avLst/>
          </a:prstGeom>
          <a:noFill/>
          <a:ln w="50800">
            <a:solidFill>
              <a:srgbClr val="FF0000"/>
            </a:solidFill>
            <a:round/>
            <a:headEnd/>
            <a:tailEnd type="arrow" w="med" len="med"/>
          </a:ln>
          <a:effectLst/>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2" name="Group 379"/>
          <p:cNvGrpSpPr>
            <a:grpSpLocks/>
          </p:cNvGrpSpPr>
          <p:nvPr/>
        </p:nvGrpSpPr>
        <p:grpSpPr bwMode="auto">
          <a:xfrm rot="-5400000">
            <a:off x="3634582" y="2766218"/>
            <a:ext cx="76200" cy="2163763"/>
            <a:chOff x="115864081" y="-1065"/>
            <a:chExt cx="55932682" cy="1267"/>
          </a:xfrm>
        </p:grpSpPr>
        <p:sp>
          <p:nvSpPr>
            <p:cNvPr id="76150" name="Line 374"/>
            <p:cNvSpPr>
              <a:spLocks noChangeShapeType="1"/>
            </p:cNvSpPr>
            <p:nvPr/>
          </p:nvSpPr>
          <p:spPr bwMode="auto">
            <a:xfrm>
              <a:off x="129847252" y="-1065"/>
              <a:ext cx="0" cy="1267"/>
            </a:xfrm>
            <a:prstGeom prst="line">
              <a:avLst/>
            </a:prstGeom>
            <a:noFill/>
            <a:ln w="50800">
              <a:solidFill>
                <a:srgbClr val="FF0000"/>
              </a:solidFill>
              <a:round/>
              <a:headEnd/>
              <a:tailEnd/>
            </a:ln>
            <a:effectLst/>
          </p:spPr>
          <p:txBody>
            <a:bodyP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6154" name="Oval 378"/>
            <p:cNvSpPr>
              <a:spLocks noChangeArrowheads="1"/>
            </p:cNvSpPr>
            <p:nvPr/>
          </p:nvSpPr>
          <p:spPr bwMode="auto">
            <a:xfrm>
              <a:off x="115863714" y="98"/>
              <a:ext cx="55932682" cy="96"/>
            </a:xfrm>
            <a:prstGeom prst="ellipse">
              <a:avLst/>
            </a:prstGeom>
            <a:solidFill>
              <a:srgbClr val="FF0000"/>
            </a:solidFill>
            <a:ln w="38100" cmpd="dbl" algn="ctr">
              <a:solidFill>
                <a:srgbClr val="FF0000"/>
              </a:solidFill>
              <a:round/>
              <a:headEnd/>
              <a:tailEnd/>
            </a:ln>
          </p:spPr>
          <p:txBody>
            <a:bodyPr vert="eaVert" wrap="none" anchor="ctr"/>
            <a:lstStyle/>
            <a:p>
              <a:pPr algn="ctr" eaLnBrk="0" hangingPunct="0">
                <a:defRPr/>
              </a:pPr>
              <a:endParaRPr lang="en-US" sz="2800" b="1" i="1">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5174" name="Line 54"/>
          <p:cNvSpPr>
            <a:spLocks noChangeShapeType="1"/>
          </p:cNvSpPr>
          <p:nvPr/>
        </p:nvSpPr>
        <p:spPr bwMode="auto">
          <a:xfrm>
            <a:off x="4953000" y="3352800"/>
            <a:ext cx="1752600" cy="0"/>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6162" name="Text Box 22"/>
          <p:cNvSpPr txBox="1">
            <a:spLocks noChangeArrowheads="1"/>
          </p:cNvSpPr>
          <p:nvPr/>
        </p:nvSpPr>
        <p:spPr bwMode="auto">
          <a:xfrm>
            <a:off x="533400" y="304800"/>
            <a:ext cx="8229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00" b="1" dirty="0" err="1">
                <a:solidFill>
                  <a:srgbClr val="FFFF00"/>
                </a:solidFill>
                <a:latin typeface="Times New Roman" pitchFamily="18" charset="0"/>
                <a:cs typeface="Times New Roman" pitchFamily="18" charset="0"/>
              </a:rPr>
              <a:t>Các</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em</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hãy</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quan</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sát</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cách</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lắp</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mạch</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điện</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đơn</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giản</a:t>
            </a:r>
            <a:r>
              <a:rPr lang="en-US" sz="2600" b="1" dirty="0">
                <a:solidFill>
                  <a:srgbClr val="FFFF00"/>
                </a:solidFill>
                <a:latin typeface="Times New Roman" pitchFamily="18" charset="0"/>
                <a:cs typeface="Times New Roman" pitchFamily="18" charset="0"/>
              </a:rPr>
              <a:t>!</a:t>
            </a:r>
          </a:p>
        </p:txBody>
      </p:sp>
      <p:grpSp>
        <p:nvGrpSpPr>
          <p:cNvPr id="6163" name="Group 8"/>
          <p:cNvGrpSpPr>
            <a:grpSpLocks/>
          </p:cNvGrpSpPr>
          <p:nvPr/>
        </p:nvGrpSpPr>
        <p:grpSpPr bwMode="auto">
          <a:xfrm>
            <a:off x="0" y="0"/>
            <a:ext cx="9144000" cy="6858000"/>
            <a:chOff x="-48" y="0"/>
            <a:chExt cx="5808" cy="4320"/>
          </a:xfrm>
        </p:grpSpPr>
        <p:pic>
          <p:nvPicPr>
            <p:cNvPr id="6165"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145" name="Picture 369" descr="LITBULB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17526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62200" y="268069"/>
            <a:ext cx="4510088" cy="646331"/>
          </a:xfrm>
          <a:prstGeom prst="rect">
            <a:avLst/>
          </a:prstGeom>
          <a:noFill/>
        </p:spPr>
        <p:txBody>
          <a:bodyPr wrap="square" rtlCol="0">
            <a:spAutoFit/>
          </a:bodyPr>
          <a:lstStyle/>
          <a:p>
            <a:r>
              <a:rPr lang="en-US" sz="3600" b="1" dirty="0" err="1" smtClean="0">
                <a:solidFill>
                  <a:srgbClr val="66FF33"/>
                </a:solidFill>
                <a:latin typeface="Times New Roman" pitchFamily="18" charset="0"/>
                <a:cs typeface="Times New Roman" pitchFamily="18" charset="0"/>
              </a:rPr>
              <a:t>Mạch</a:t>
            </a:r>
            <a:r>
              <a:rPr lang="en-US" sz="3600" b="1" dirty="0" smtClean="0">
                <a:solidFill>
                  <a:srgbClr val="66FF33"/>
                </a:solidFill>
                <a:latin typeface="Times New Roman" pitchFamily="18" charset="0"/>
                <a:cs typeface="Times New Roman" pitchFamily="18" charset="0"/>
              </a:rPr>
              <a:t> </a:t>
            </a:r>
            <a:r>
              <a:rPr lang="en-US" sz="3600" b="1" dirty="0" err="1" smtClean="0">
                <a:solidFill>
                  <a:srgbClr val="66FF33"/>
                </a:solidFill>
                <a:latin typeface="Times New Roman" pitchFamily="18" charset="0"/>
                <a:cs typeface="Times New Roman" pitchFamily="18" charset="0"/>
              </a:rPr>
              <a:t>điện</a:t>
            </a:r>
            <a:r>
              <a:rPr lang="en-US" sz="3600" b="1" dirty="0" smtClean="0">
                <a:solidFill>
                  <a:srgbClr val="66FF33"/>
                </a:solidFill>
                <a:latin typeface="Times New Roman" pitchFamily="18" charset="0"/>
                <a:cs typeface="Times New Roman" pitchFamily="18" charset="0"/>
              </a:rPr>
              <a:t> </a:t>
            </a:r>
            <a:r>
              <a:rPr lang="en-US" sz="3600" b="1" dirty="0" err="1" smtClean="0">
                <a:solidFill>
                  <a:srgbClr val="66FF33"/>
                </a:solidFill>
                <a:latin typeface="Times New Roman" pitchFamily="18" charset="0"/>
                <a:cs typeface="Times New Roman" pitchFamily="18" charset="0"/>
              </a:rPr>
              <a:t>đơn</a:t>
            </a:r>
            <a:r>
              <a:rPr lang="en-US" sz="3600" b="1" dirty="0" smtClean="0">
                <a:solidFill>
                  <a:srgbClr val="66FF33"/>
                </a:solidFill>
                <a:latin typeface="Times New Roman" pitchFamily="18" charset="0"/>
                <a:cs typeface="Times New Roman" pitchFamily="18" charset="0"/>
              </a:rPr>
              <a:t> </a:t>
            </a:r>
            <a:r>
              <a:rPr lang="en-US" sz="3600" b="1" dirty="0" err="1" smtClean="0">
                <a:solidFill>
                  <a:srgbClr val="66FF33"/>
                </a:solidFill>
                <a:latin typeface="Times New Roman" pitchFamily="18" charset="0"/>
                <a:cs typeface="Times New Roman" pitchFamily="18" charset="0"/>
              </a:rPr>
              <a:t>giản</a:t>
            </a:r>
            <a:endParaRPr lang="en-US" sz="3600" b="1" dirty="0">
              <a:solidFill>
                <a:srgbClr val="66FF33"/>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6141"/>
                                        </p:tgtEl>
                                        <p:attrNameLst>
                                          <p:attrName>style.visibility</p:attrName>
                                        </p:attrNameLst>
                                      </p:cBhvr>
                                      <p:to>
                                        <p:strVal val="visible"/>
                                      </p:to>
                                    </p:set>
                                    <p:anim calcmode="lin" valueType="num">
                                      <p:cBhvr>
                                        <p:cTn id="7" dur="1000" fill="hold"/>
                                        <p:tgtEl>
                                          <p:spTgt spid="76141"/>
                                        </p:tgtEl>
                                        <p:attrNameLst>
                                          <p:attrName>ppt_x</p:attrName>
                                        </p:attrNameLst>
                                      </p:cBhvr>
                                      <p:tavLst>
                                        <p:tav tm="0">
                                          <p:val>
                                            <p:strVal val="#ppt_x-.2"/>
                                          </p:val>
                                        </p:tav>
                                        <p:tav tm="100000">
                                          <p:val>
                                            <p:strVal val="#ppt_x"/>
                                          </p:val>
                                        </p:tav>
                                      </p:tavLst>
                                    </p:anim>
                                    <p:anim calcmode="lin" valueType="num">
                                      <p:cBhvr>
                                        <p:cTn id="8" dur="1000" fill="hold"/>
                                        <p:tgtEl>
                                          <p:spTgt spid="76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141"/>
                                        </p:tgtEl>
                                      </p:cBhvr>
                                    </p:animEffect>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54296"/>
                                        </p:tgtEl>
                                        <p:attrNameLst>
                                          <p:attrName>style.visibility</p:attrName>
                                        </p:attrNameLst>
                                      </p:cBhvr>
                                      <p:to>
                                        <p:strVal val="visible"/>
                                      </p:to>
                                    </p:set>
                                    <p:animEffect transition="in" filter="wipe(left)">
                                      <p:cBhvr>
                                        <p:cTn id="13" dur="500"/>
                                        <p:tgtEl>
                                          <p:spTgt spid="54296"/>
                                        </p:tgtEl>
                                      </p:cBhvr>
                                    </p:animEffect>
                                  </p:childTnLst>
                                </p:cTn>
                              </p:par>
                            </p:childTnLst>
                          </p:cTn>
                        </p:par>
                        <p:par>
                          <p:cTn id="14" fill="hold" nodeType="afterGroup">
                            <p:stCondLst>
                              <p:cond delay="1500"/>
                            </p:stCondLst>
                            <p:childTnLst>
                              <p:par>
                                <p:cTn id="15" presetID="2" presetClass="entr" presetSubtype="2" fill="hold" nodeType="afterEffect">
                                  <p:stCondLst>
                                    <p:cond delay="0"/>
                                  </p:stCondLst>
                                  <p:childTnLst>
                                    <p:set>
                                      <p:cBhvr>
                                        <p:cTn id="16" dur="1" fill="hold">
                                          <p:stCondLst>
                                            <p:cond delay="0"/>
                                          </p:stCondLst>
                                        </p:cTn>
                                        <p:tgtEl>
                                          <p:spTgt spid="76147"/>
                                        </p:tgtEl>
                                        <p:attrNameLst>
                                          <p:attrName>style.visibility</p:attrName>
                                        </p:attrNameLst>
                                      </p:cBhvr>
                                      <p:to>
                                        <p:strVal val="visible"/>
                                      </p:to>
                                    </p:set>
                                    <p:anim calcmode="lin" valueType="num">
                                      <p:cBhvr additive="base">
                                        <p:cTn id="17" dur="2000" fill="hold"/>
                                        <p:tgtEl>
                                          <p:spTgt spid="76147"/>
                                        </p:tgtEl>
                                        <p:attrNameLst>
                                          <p:attrName>ppt_x</p:attrName>
                                        </p:attrNameLst>
                                      </p:cBhvr>
                                      <p:tavLst>
                                        <p:tav tm="0">
                                          <p:val>
                                            <p:strVal val="1+#ppt_w/2"/>
                                          </p:val>
                                        </p:tav>
                                        <p:tav tm="100000">
                                          <p:val>
                                            <p:strVal val="#ppt_x"/>
                                          </p:val>
                                        </p:tav>
                                      </p:tavLst>
                                    </p:anim>
                                    <p:anim calcmode="lin" valueType="num">
                                      <p:cBhvr additive="base">
                                        <p:cTn id="18" dur="2000" fill="hold"/>
                                        <p:tgtEl>
                                          <p:spTgt spid="7614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500"/>
                            </p:stCondLst>
                            <p:childTnLst>
                              <p:par>
                                <p:cTn id="20" presetID="2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1000"/>
                                        <p:tgtEl>
                                          <p:spTgt spid="27"/>
                                        </p:tgtEl>
                                      </p:cBhvr>
                                    </p:animEffect>
                                  </p:childTnLst>
                                </p:cTn>
                              </p:par>
                            </p:childTnLst>
                          </p:cTn>
                        </p:par>
                        <p:par>
                          <p:cTn id="23" fill="hold" nodeType="afterGroup">
                            <p:stCondLst>
                              <p:cond delay="4500"/>
                            </p:stCondLst>
                            <p:childTnLst>
                              <p:par>
                                <p:cTn id="24" presetID="2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1000"/>
                                        <p:tgtEl>
                                          <p:spTgt spid="28"/>
                                        </p:tgtEl>
                                      </p:cBhvr>
                                    </p:animEffect>
                                  </p:childTnLst>
                                </p:cTn>
                              </p:par>
                            </p:childTnLst>
                          </p:cTn>
                        </p:par>
                        <p:par>
                          <p:cTn id="27" fill="hold" nodeType="afterGroup">
                            <p:stCondLst>
                              <p:cond delay="5500"/>
                            </p:stCondLst>
                            <p:childTnLst>
                              <p:par>
                                <p:cTn id="28" presetID="22" presetClass="entr" presetSubtype="4" fill="hold" nodeType="afterEffect">
                                  <p:stCondLst>
                                    <p:cond delay="0"/>
                                  </p:stCondLst>
                                  <p:childTnLst>
                                    <p:set>
                                      <p:cBhvr>
                                        <p:cTn id="29" dur="1" fill="hold">
                                          <p:stCondLst>
                                            <p:cond delay="0"/>
                                          </p:stCondLst>
                                        </p:cTn>
                                        <p:tgtEl>
                                          <p:spTgt spid="76149"/>
                                        </p:tgtEl>
                                        <p:attrNameLst>
                                          <p:attrName>style.visibility</p:attrName>
                                        </p:attrNameLst>
                                      </p:cBhvr>
                                      <p:to>
                                        <p:strVal val="visible"/>
                                      </p:to>
                                    </p:set>
                                    <p:animEffect transition="in" filter="wipe(down)">
                                      <p:cBhvr>
                                        <p:cTn id="30" dur="1000"/>
                                        <p:tgtEl>
                                          <p:spTgt spid="76149"/>
                                        </p:tgtEl>
                                      </p:cBhvr>
                                    </p:animEffect>
                                  </p:childTnLst>
                                </p:cTn>
                              </p:par>
                            </p:childTnLst>
                          </p:cTn>
                        </p:par>
                        <p:par>
                          <p:cTn id="31" fill="hold" nodeType="afterGroup">
                            <p:stCondLst>
                              <p:cond delay="6500"/>
                            </p:stCondLst>
                            <p:childTnLst>
                              <p:par>
                                <p:cTn id="32" presetID="22" presetClass="entr" presetSubtype="8"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2000"/>
                                        <p:tgtEl>
                                          <p:spTgt spid="2"/>
                                        </p:tgtEl>
                                      </p:cBhvr>
                                    </p:animEffect>
                                  </p:childTnLst>
                                </p:cTn>
                              </p:par>
                            </p:childTnLst>
                          </p:cTn>
                        </p:par>
                        <p:par>
                          <p:cTn id="35" fill="hold" nodeType="afterGroup">
                            <p:stCondLst>
                              <p:cond delay="8500"/>
                            </p:stCondLst>
                            <p:childTnLst>
                              <p:par>
                                <p:cTn id="36" presetID="22" presetClass="entr" presetSubtype="8" fill="hold" grpId="0" nodeType="afterEffect">
                                  <p:stCondLst>
                                    <p:cond delay="0"/>
                                  </p:stCondLst>
                                  <p:childTnLst>
                                    <p:set>
                                      <p:cBhvr>
                                        <p:cTn id="37" dur="1" fill="hold">
                                          <p:stCondLst>
                                            <p:cond delay="0"/>
                                          </p:stCondLst>
                                        </p:cTn>
                                        <p:tgtEl>
                                          <p:spTgt spid="5174"/>
                                        </p:tgtEl>
                                        <p:attrNameLst>
                                          <p:attrName>style.visibility</p:attrName>
                                        </p:attrNameLst>
                                      </p:cBhvr>
                                      <p:to>
                                        <p:strVal val="visible"/>
                                      </p:to>
                                    </p:set>
                                    <p:animEffect transition="in" filter="wipe(left)">
                                      <p:cBhvr>
                                        <p:cTn id="38" dur="2000"/>
                                        <p:tgtEl>
                                          <p:spTgt spid="5174"/>
                                        </p:tgtEl>
                                      </p:cBhvr>
                                    </p:animEffect>
                                  </p:childTnLst>
                                </p:cTn>
                              </p:par>
                            </p:childTnLst>
                          </p:cTn>
                        </p:par>
                        <p:par>
                          <p:cTn id="39" fill="hold" nodeType="afterGroup">
                            <p:stCondLst>
                              <p:cond delay="10500"/>
                            </p:stCondLst>
                            <p:childTnLst>
                              <p:par>
                                <p:cTn id="40" presetID="22" presetClass="entr" presetSubtype="1" fill="hold" nodeType="afterEffect">
                                  <p:stCondLst>
                                    <p:cond delay="0"/>
                                  </p:stCondLst>
                                  <p:childTnLst>
                                    <p:set>
                                      <p:cBhvr>
                                        <p:cTn id="41" dur="1" fill="hold">
                                          <p:stCondLst>
                                            <p:cond delay="0"/>
                                          </p:stCondLst>
                                        </p:cTn>
                                        <p:tgtEl>
                                          <p:spTgt spid="76157"/>
                                        </p:tgtEl>
                                        <p:attrNameLst>
                                          <p:attrName>style.visibility</p:attrName>
                                        </p:attrNameLst>
                                      </p:cBhvr>
                                      <p:to>
                                        <p:strVal val="visible"/>
                                      </p:to>
                                    </p:set>
                                    <p:animEffect transition="in" filter="wipe(up)">
                                      <p:cBhvr>
                                        <p:cTn id="42" dur="500"/>
                                        <p:tgtEl>
                                          <p:spTgt spid="76157"/>
                                        </p:tgtEl>
                                      </p:cBhvr>
                                    </p:animEffect>
                                  </p:childTnLst>
                                </p:cTn>
                              </p:par>
                            </p:childTnLst>
                          </p:cTn>
                        </p:par>
                        <p:par>
                          <p:cTn id="43" fill="hold" nodeType="afterGroup">
                            <p:stCondLst>
                              <p:cond delay="11000"/>
                            </p:stCondLst>
                            <p:childTnLst>
                              <p:par>
                                <p:cTn id="44" presetID="22" presetClass="entr" presetSubtype="1" fill="hold" grpId="0" nodeType="afterEffect">
                                  <p:stCondLst>
                                    <p:cond delay="0"/>
                                  </p:stCondLst>
                                  <p:childTnLst>
                                    <p:set>
                                      <p:cBhvr>
                                        <p:cTn id="45" dur="1" fill="hold">
                                          <p:stCondLst>
                                            <p:cond delay="0"/>
                                          </p:stCondLst>
                                        </p:cTn>
                                        <p:tgtEl>
                                          <p:spTgt spid="54299"/>
                                        </p:tgtEl>
                                        <p:attrNameLst>
                                          <p:attrName>style.visibility</p:attrName>
                                        </p:attrNameLst>
                                      </p:cBhvr>
                                      <p:to>
                                        <p:strVal val="visible"/>
                                      </p:to>
                                    </p:set>
                                    <p:animEffect transition="in" filter="wipe(up)">
                                      <p:cBhvr>
                                        <p:cTn id="46" dur="1000"/>
                                        <p:tgtEl>
                                          <p:spTgt spid="54299"/>
                                        </p:tgtEl>
                                      </p:cBhvr>
                                    </p:animEffect>
                                  </p:childTnLst>
                                </p:cTn>
                              </p:par>
                            </p:childTnLst>
                          </p:cTn>
                        </p:par>
                        <p:par>
                          <p:cTn id="47" fill="hold" nodeType="afterGroup">
                            <p:stCondLst>
                              <p:cond delay="12000"/>
                            </p:stCondLst>
                            <p:childTnLst>
                              <p:par>
                                <p:cTn id="48" presetID="22" presetClass="entr" presetSubtype="2" fill="hold" grpId="0" nodeType="afterEffect">
                                  <p:stCondLst>
                                    <p:cond delay="0"/>
                                  </p:stCondLst>
                                  <p:childTnLst>
                                    <p:set>
                                      <p:cBhvr>
                                        <p:cTn id="49" dur="1" fill="hold">
                                          <p:stCondLst>
                                            <p:cond delay="0"/>
                                          </p:stCondLst>
                                        </p:cTn>
                                        <p:tgtEl>
                                          <p:spTgt spid="76156"/>
                                        </p:tgtEl>
                                        <p:attrNameLst>
                                          <p:attrName>style.visibility</p:attrName>
                                        </p:attrNameLst>
                                      </p:cBhvr>
                                      <p:to>
                                        <p:strVal val="visible"/>
                                      </p:to>
                                    </p:set>
                                    <p:animEffect transition="in" filter="wipe(right)">
                                      <p:cBhvr>
                                        <p:cTn id="50" dur="2000"/>
                                        <p:tgtEl>
                                          <p:spTgt spid="76156"/>
                                        </p:tgtEl>
                                      </p:cBhvr>
                                    </p:animEffect>
                                  </p:childTnLst>
                                </p:cTn>
                              </p:par>
                            </p:childTnLst>
                          </p:cTn>
                        </p:par>
                        <p:par>
                          <p:cTn id="51" fill="hold" nodeType="afterGroup">
                            <p:stCondLst>
                              <p:cond delay="14000"/>
                            </p:stCondLst>
                            <p:childTnLst>
                              <p:par>
                                <p:cTn id="52" presetID="9" presetClass="entr" presetSubtype="0" repeatCount="2000" fill="hold" nodeType="afterEffect">
                                  <p:stCondLst>
                                    <p:cond delay="0"/>
                                  </p:stCondLst>
                                  <p:childTnLst>
                                    <p:set>
                                      <p:cBhvr>
                                        <p:cTn id="53" dur="1" fill="hold">
                                          <p:stCondLst>
                                            <p:cond delay="0"/>
                                          </p:stCondLst>
                                        </p:cTn>
                                        <p:tgtEl>
                                          <p:spTgt spid="76145"/>
                                        </p:tgtEl>
                                        <p:attrNameLst>
                                          <p:attrName>style.visibility</p:attrName>
                                        </p:attrNameLst>
                                      </p:cBhvr>
                                      <p:to>
                                        <p:strVal val="visible"/>
                                      </p:to>
                                    </p:set>
                                    <p:animEffect transition="in" filter="dissolve">
                                      <p:cBhvr>
                                        <p:cTn id="54" dur="1000"/>
                                        <p:tgtEl>
                                          <p:spTgt spid="7614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3566"/>
                                        </p:tgtEl>
                                        <p:attrNameLst>
                                          <p:attrName>style.visibility</p:attrName>
                                        </p:attrNameLst>
                                      </p:cBhvr>
                                      <p:to>
                                        <p:strVal val="visible"/>
                                      </p:to>
                                    </p:set>
                                    <p:animEffect transition="in" filter="dissolve">
                                      <p:cBhvr>
                                        <p:cTn id="57" dur="500"/>
                                        <p:tgtEl>
                                          <p:spTgt spid="2356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3567"/>
                                        </p:tgtEl>
                                        <p:attrNameLst>
                                          <p:attrName>style.visibility</p:attrName>
                                        </p:attrNameLst>
                                      </p:cBhvr>
                                      <p:to>
                                        <p:strVal val="visible"/>
                                      </p:to>
                                    </p:set>
                                    <p:animEffect transition="in" filter="dissolve">
                                      <p:cBhvr>
                                        <p:cTn id="60" dur="500"/>
                                        <p:tgtEl>
                                          <p:spTgt spid="2356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3565"/>
                                        </p:tgtEl>
                                        <p:attrNameLst>
                                          <p:attrName>style.visibility</p:attrName>
                                        </p:attrNameLst>
                                      </p:cBhvr>
                                      <p:to>
                                        <p:strVal val="visible"/>
                                      </p:to>
                                    </p:set>
                                    <p:animEffect transition="in" filter="dissolve">
                                      <p:cBhvr>
                                        <p:cTn id="63" dur="500"/>
                                        <p:tgtEl>
                                          <p:spTgt spid="23565"/>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3568"/>
                                        </p:tgtEl>
                                        <p:attrNameLst>
                                          <p:attrName>style.visibility</p:attrName>
                                        </p:attrNameLst>
                                      </p:cBhvr>
                                      <p:to>
                                        <p:strVal val="visible"/>
                                      </p:to>
                                    </p:set>
                                    <p:animEffect transition="in" filter="dissolve">
                                      <p:cBhvr>
                                        <p:cTn id="66" dur="500"/>
                                        <p:tgtEl>
                                          <p:spTgt spid="23568"/>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3569"/>
                                        </p:tgtEl>
                                        <p:attrNameLst>
                                          <p:attrName>style.visibility</p:attrName>
                                        </p:attrNameLst>
                                      </p:cBhvr>
                                      <p:to>
                                        <p:strVal val="visible"/>
                                      </p:to>
                                    </p:set>
                                    <p:animEffect transition="in" filter="dissolve">
                                      <p:cBhvr>
                                        <p:cTn id="69" dur="500"/>
                                        <p:tgtEl>
                                          <p:spTgt spid="2356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0" nodeType="clickEffect">
                                  <p:stCondLst>
                                    <p:cond delay="0"/>
                                  </p:stCondLst>
                                  <p:childTnLst>
                                    <p:anim calcmode="lin" valueType="num">
                                      <p:cBhvr additive="base">
                                        <p:cTn id="73" dur="500"/>
                                        <p:tgtEl>
                                          <p:spTgt spid="6162"/>
                                        </p:tgtEl>
                                        <p:attrNameLst>
                                          <p:attrName>ppt_x</p:attrName>
                                        </p:attrNameLst>
                                      </p:cBhvr>
                                      <p:tavLst>
                                        <p:tav tm="0">
                                          <p:val>
                                            <p:strVal val="ppt_x"/>
                                          </p:val>
                                        </p:tav>
                                        <p:tav tm="100000">
                                          <p:val>
                                            <p:strVal val="ppt_x"/>
                                          </p:val>
                                        </p:tav>
                                      </p:tavLst>
                                    </p:anim>
                                    <p:anim calcmode="lin" valueType="num">
                                      <p:cBhvr additive="base">
                                        <p:cTn id="74" dur="500"/>
                                        <p:tgtEl>
                                          <p:spTgt spid="6162"/>
                                        </p:tgtEl>
                                        <p:attrNameLst>
                                          <p:attrName>ppt_y</p:attrName>
                                        </p:attrNameLst>
                                      </p:cBhvr>
                                      <p:tavLst>
                                        <p:tav tm="0">
                                          <p:val>
                                            <p:strVal val="ppt_y"/>
                                          </p:val>
                                        </p:tav>
                                        <p:tav tm="100000">
                                          <p:val>
                                            <p:strVal val="1+ppt_h/2"/>
                                          </p:val>
                                        </p:tav>
                                      </p:tavLst>
                                    </p:anim>
                                    <p:set>
                                      <p:cBhvr>
                                        <p:cTn id="75" dur="1" fill="hold">
                                          <p:stCondLst>
                                            <p:cond delay="499"/>
                                          </p:stCondLst>
                                        </p:cTn>
                                        <p:tgtEl>
                                          <p:spTgt spid="6162"/>
                                        </p:tgtEl>
                                        <p:attrNameLst>
                                          <p:attrName>style.visibility</p:attrName>
                                        </p:attrNameLst>
                                      </p:cBhvr>
                                      <p:to>
                                        <p:strVal val="hidden"/>
                                      </p:to>
                                    </p:set>
                                  </p:childTnLst>
                                </p:cTn>
                              </p:par>
                              <p:par>
                                <p:cTn id="76" presetID="21" presetClass="entr" presetSubtype="1" fill="hold" grpId="0"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wheel(1)">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41" grpId="0" animBg="1"/>
      <p:bldP spid="76156" grpId="0" animBg="1"/>
      <p:bldP spid="54299" grpId="0" animBg="1"/>
      <p:bldP spid="23569" grpId="0" animBg="1"/>
      <p:bldP spid="23568" grpId="0" animBg="1"/>
      <p:bldP spid="23565" grpId="0" animBg="1"/>
      <p:bldP spid="23566" grpId="0" animBg="1"/>
      <p:bldP spid="23567" grpId="0" animBg="1"/>
      <p:bldP spid="27" grpId="0" animBg="1"/>
      <p:bldP spid="5174" grpId="0" animBg="1"/>
      <p:bldP spid="616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8661" name="Text Box 53"/>
          <p:cNvSpPr txBox="1">
            <a:spLocks noChangeArrowheads="1"/>
          </p:cNvSpPr>
          <p:nvPr/>
        </p:nvSpPr>
        <p:spPr bwMode="auto">
          <a:xfrm>
            <a:off x="3390900" y="762000"/>
            <a:ext cx="5219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dirty="0" err="1">
                <a:solidFill>
                  <a:srgbClr val="FFFF00"/>
                </a:solidFill>
                <a:latin typeface="Times New Roman" pitchFamily="18" charset="0"/>
                <a:cs typeface="Times New Roman" pitchFamily="18" charset="0"/>
              </a:rPr>
              <a:t>Thực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hành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lắp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mạch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điện</a:t>
            </a:r>
            <a:endParaRPr lang="en-US" sz="3200" b="1" dirty="0">
              <a:solidFill>
                <a:srgbClr val="FFFF00"/>
              </a:solidFill>
              <a:latin typeface="Times New Roman" pitchFamily="18" charset="0"/>
              <a:cs typeface="Times New Roman" pitchFamily="18" charset="0"/>
            </a:endParaRPr>
          </a:p>
        </p:txBody>
      </p:sp>
      <p:sp>
        <p:nvSpPr>
          <p:cNvPr id="68662" name="Text Box 54"/>
          <p:cNvSpPr txBox="1">
            <a:spLocks noChangeArrowheads="1"/>
          </p:cNvSpPr>
          <p:nvPr/>
        </p:nvSpPr>
        <p:spPr bwMode="auto">
          <a:xfrm>
            <a:off x="609600" y="1676400"/>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Với</a:t>
            </a:r>
            <a:r>
              <a:rPr lang="en-US" sz="3200" b="1" dirty="0" smtClean="0">
                <a:solidFill>
                  <a:schemeClr val="bg1"/>
                </a:solidFill>
                <a:latin typeface="Times New Roman" pitchFamily="18" charset="0"/>
                <a:cs typeface="Times New Roman" pitchFamily="18" charset="0"/>
              </a:rPr>
              <a:t> 1 </a:t>
            </a:r>
            <a:r>
              <a:rPr lang="en-US" sz="3200" b="1" dirty="0" err="1" smtClean="0">
                <a:solidFill>
                  <a:schemeClr val="bg1"/>
                </a:solidFill>
                <a:latin typeface="Times New Roman" pitchFamily="18" charset="0"/>
                <a:cs typeface="Times New Roman" pitchFamily="18" charset="0"/>
              </a:rPr>
              <a:t>cục</a:t>
            </a:r>
            <a:r>
              <a:rPr lang="en-US" sz="3200" b="1" dirty="0" smtClean="0">
                <a:solidFill>
                  <a:schemeClr val="bg1"/>
                </a:solidFill>
                <a:latin typeface="Times New Roman" pitchFamily="18" charset="0"/>
                <a:cs typeface="Times New Roman" pitchFamily="18" charset="0"/>
              </a:rPr>
              <a:t> pin, 1 </a:t>
            </a:r>
            <a:r>
              <a:rPr lang="en-US" sz="3200" b="1" dirty="0" err="1" smtClean="0">
                <a:solidFill>
                  <a:schemeClr val="bg1"/>
                </a:solidFill>
                <a:latin typeface="Times New Roman" pitchFamily="18" charset="0"/>
                <a:cs typeface="Times New Roman" pitchFamily="18" charset="0"/>
              </a:rPr>
              <a:t>bóng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đèn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và</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dây</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điện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các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em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hãy</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tìm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cách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thắp</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sáng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bóng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đèn</a:t>
            </a:r>
            <a:r>
              <a:rPr lang="en-US" sz="3200" b="1" dirty="0" smtClean="0">
                <a:solidFill>
                  <a:schemeClr val="bg1"/>
                </a:solidFill>
                <a:latin typeface="Times New Roman" pitchFamily="18" charset="0"/>
                <a:cs typeface="Times New Roman" pitchFamily="18" charset="0"/>
              </a:rPr>
              <a:t>.</a:t>
            </a:r>
          </a:p>
        </p:txBody>
      </p:sp>
      <p:grpSp>
        <p:nvGrpSpPr>
          <p:cNvPr id="5139" name="Group 8"/>
          <p:cNvGrpSpPr>
            <a:grpSpLocks/>
          </p:cNvGrpSpPr>
          <p:nvPr/>
        </p:nvGrpSpPr>
        <p:grpSpPr bwMode="auto">
          <a:xfrm>
            <a:off x="0" y="0"/>
            <a:ext cx="9144000" cy="6858000"/>
            <a:chOff x="-48" y="0"/>
            <a:chExt cx="5808" cy="4320"/>
          </a:xfrm>
        </p:grpSpPr>
        <p:pic>
          <p:nvPicPr>
            <p:cNvPr id="5140"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09600" y="3352800"/>
            <a:ext cx="8001000" cy="584775"/>
          </a:xfrm>
          <a:prstGeom prst="rect">
            <a:avLst/>
          </a:prstGeom>
          <a:noFill/>
        </p:spPr>
        <p:txBody>
          <a:bodyPr wrap="square" rtlCol="0">
            <a:spAutoFit/>
          </a:bodyPr>
          <a:lstStyle/>
          <a:p>
            <a:pPr algn="just"/>
            <a:r>
              <a:rPr lang="en-US" sz="3200" b="1" dirty="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Vẽ</a:t>
            </a:r>
            <a:r>
              <a:rPr lang="en-US" sz="3200" b="1" dirty="0" smtClean="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điện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vừa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lắp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bảng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nhóm</a:t>
            </a:r>
            <a:r>
              <a:rPr lang="en-US" sz="3200" b="1" dirty="0">
                <a:solidFill>
                  <a:schemeClr val="bg1"/>
                </a:solidFill>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2" name="TextBox 11"/>
          <p:cNvSpPr txBox="1"/>
          <p:nvPr/>
        </p:nvSpPr>
        <p:spPr>
          <a:xfrm>
            <a:off x="762000" y="762000"/>
            <a:ext cx="2667000" cy="584775"/>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Hoạt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động</a:t>
            </a:r>
            <a:r>
              <a:rPr lang="en-US" sz="3200" b="1" dirty="0" smtClean="0">
                <a:solidFill>
                  <a:schemeClr val="bg1"/>
                </a:solidFill>
                <a:latin typeface="Times New Roman" pitchFamily="18" charset="0"/>
                <a:cs typeface="Times New Roman" pitchFamily="18" charset="0"/>
              </a:rPr>
              <a:t> 1:</a:t>
            </a:r>
            <a:endParaRPr lang="en-US" sz="3200" b="1" dirty="0">
              <a:solidFill>
                <a:schemeClr val="bg1"/>
              </a:solidFill>
              <a:latin typeface="Times New Roman" pitchFamily="18" charset="0"/>
              <a:cs typeface="Times New Roman" pitchFamily="18" charset="0"/>
            </a:endParaRPr>
          </a:p>
        </p:txBody>
      </p:sp>
      <p:sp>
        <p:nvSpPr>
          <p:cNvPr id="13" name="Action Button: Custom 12">
            <a:hlinkClick r:id="rId4" action="ppaction://program" highlightClick="1"/>
          </p:cNvPr>
          <p:cNvSpPr/>
          <p:nvPr/>
        </p:nvSpPr>
        <p:spPr>
          <a:xfrm>
            <a:off x="7848600" y="5943600"/>
            <a:ext cx="914400" cy="533400"/>
          </a:xfrm>
          <a:prstGeom prst="actionButtonBlank">
            <a:avLst/>
          </a:prstGeom>
          <a:solidFill>
            <a:srgbClr val="00FF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smtClean="0">
                <a:solidFill>
                  <a:srgbClr val="FF0066"/>
                </a:solidFill>
                <a:latin typeface="Times New Roman" pitchFamily="18" charset="0"/>
                <a:cs typeface="Times New Roman" panose="02020603050405020304" pitchFamily="18" charset="0"/>
              </a:rPr>
              <a:t>TG</a:t>
            </a:r>
          </a:p>
        </p:txBody>
      </p:sp>
    </p:spTree>
    <p:extLst>
      <p:ext uri="{BB962C8B-B14F-4D97-AF65-F5344CB8AC3E}">
        <p14:creationId xmlns:p14="http://schemas.microsoft.com/office/powerpoint/2010/main" val="1226057788"/>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62"/>
                                        </p:tgtEl>
                                        <p:attrNameLst>
                                          <p:attrName>style.visibility</p:attrName>
                                        </p:attrNameLst>
                                      </p:cBhvr>
                                      <p:to>
                                        <p:strVal val="visible"/>
                                      </p:to>
                                    </p:set>
                                    <p:animEffect transition="in" filter="wipe(left)">
                                      <p:cBhvr>
                                        <p:cTn id="7" dur="1000"/>
                                        <p:tgtEl>
                                          <p:spTgt spid="686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3"/>
                                        </p:tgtEl>
                                        <p:attrNameLst>
                                          <p:attrName>ppt_x</p:attrName>
                                        </p:attrNameLst>
                                      </p:cBhvr>
                                      <p:tavLst>
                                        <p:tav tm="0">
                                          <p:val>
                                            <p:strVal val="ppt_x"/>
                                          </p:val>
                                        </p:tav>
                                        <p:tav tm="100000">
                                          <p:val>
                                            <p:strVal val="ppt_x"/>
                                          </p:val>
                                        </p:tav>
                                      </p:tavLst>
                                    </p:anim>
                                    <p:anim calcmode="lin" valueType="num">
                                      <p:cBhvr additive="base">
                                        <p:cTn id="18" dur="500"/>
                                        <p:tgtEl>
                                          <p:spTgt spid="13"/>
                                        </p:tgtEl>
                                        <p:attrNameLst>
                                          <p:attrName>ppt_y</p:attrName>
                                        </p:attrNameLst>
                                      </p:cBhvr>
                                      <p:tavLst>
                                        <p:tav tm="0">
                                          <p:val>
                                            <p:strVal val="ppt_y"/>
                                          </p:val>
                                        </p:tav>
                                        <p:tav tm="100000">
                                          <p:val>
                                            <p:strVal val="1+ppt_h/2"/>
                                          </p:val>
                                        </p:tav>
                                      </p:tavLst>
                                    </p:anim>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8662" grpId="0"/>
      <p:bldP spid="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9" y="1265251"/>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4"/>
          <p:cNvSpPr txBox="1">
            <a:spLocks noChangeArrowheads="1"/>
          </p:cNvSpPr>
          <p:nvPr/>
        </p:nvSpPr>
        <p:spPr bwMode="auto">
          <a:xfrm>
            <a:off x="228600" y="228600"/>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Theo </a:t>
            </a:r>
            <a:r>
              <a:rPr lang="en-US" sz="2800" b="1" dirty="0" err="1" smtClean="0">
                <a:solidFill>
                  <a:schemeClr val="bg1"/>
                </a:solidFill>
                <a:latin typeface="Times New Roman" pitchFamily="18" charset="0"/>
                <a:cs typeface="Times New Roman" pitchFamily="18" charset="0"/>
              </a:rPr>
              <a:t>em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phải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lắp</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mạch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như</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thế</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nào</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thì</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đèn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mới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sáng</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grpSp>
        <p:nvGrpSpPr>
          <p:cNvPr id="11269" name="Group 7"/>
          <p:cNvGrpSpPr>
            <a:grpSpLocks/>
          </p:cNvGrpSpPr>
          <p:nvPr/>
        </p:nvGrpSpPr>
        <p:grpSpPr bwMode="auto">
          <a:xfrm>
            <a:off x="0" y="0"/>
            <a:ext cx="9144000" cy="6858000"/>
            <a:chOff x="-48" y="0"/>
            <a:chExt cx="5808" cy="4320"/>
          </a:xfrm>
        </p:grpSpPr>
        <p:pic>
          <p:nvPicPr>
            <p:cNvPr id="11271" name="Picture 8"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592" y="2043752"/>
            <a:ext cx="2214563" cy="41910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2667000" y="6103960"/>
            <a:ext cx="890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302364"/>
            <a:ext cx="3962400" cy="584775"/>
          </a:xfrm>
          <a:prstGeom prst="rect">
            <a:avLst/>
          </a:prstGeom>
          <a:solidFill>
            <a:schemeClr val="bg1"/>
          </a:solidFill>
        </p:spPr>
        <p:txBody>
          <a:bodyPr wrap="square" rtlCol="0">
            <a:spAutoFit/>
          </a:bodyPr>
          <a:lstStyle/>
          <a:p>
            <a:r>
              <a:rPr lang="en-US" sz="2400" b="1" dirty="0" err="1" smtClean="0">
                <a:latin typeface="Times New Roman" pitchFamily="18" charset="0"/>
                <a:cs typeface="Times New Roman" pitchFamily="18" charset="0"/>
              </a:rPr>
              <a:t>Dây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vỏ</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nhựa</a:t>
            </a:r>
            <a:endParaRPr lang="en-US" sz="2400" b="1" dirty="0" smtClean="0">
              <a:latin typeface="Times New Roman" pitchFamily="18" charset="0"/>
              <a:cs typeface="Times New Roman" pitchFamily="18" charset="0"/>
            </a:endParaRPr>
          </a:p>
          <a:p>
            <a:endParaRPr lang="en-US" sz="700" b="1" dirty="0">
              <a:latin typeface="Times New Roman" pitchFamily="18" charset="0"/>
              <a:cs typeface="Times New Roman" pitchFamily="18" charset="0"/>
            </a:endParaRPr>
          </a:p>
        </p:txBody>
      </p:sp>
      <p:sp>
        <p:nvSpPr>
          <p:cNvPr id="22" name="TextBox 21"/>
          <p:cNvSpPr txBox="1"/>
          <p:nvPr/>
        </p:nvSpPr>
        <p:spPr>
          <a:xfrm>
            <a:off x="7265590" y="5221813"/>
            <a:ext cx="1726010" cy="569387"/>
          </a:xfrm>
          <a:prstGeom prst="rect">
            <a:avLst/>
          </a:prstGeom>
          <a:solidFill>
            <a:schemeClr val="bg1"/>
          </a:solidFill>
        </p:spPr>
        <p:txBody>
          <a:bodyPr wrap="square" rtlCol="0">
            <a:spAutoFit/>
          </a:bodyPr>
          <a:lstStyle/>
          <a:p>
            <a:r>
              <a:rPr lang="en-US" sz="2400" b="1" dirty="0" err="1" smtClean="0">
                <a:latin typeface="Times New Roman" pitchFamily="18" charset="0"/>
                <a:cs typeface="Times New Roman" pitchFamily="18" charset="0"/>
              </a:rPr>
              <a:t>Bóng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đèn</a:t>
            </a:r>
            <a:endParaRPr lang="en-US" sz="2400" b="1" dirty="0" smtClean="0">
              <a:latin typeface="Times New Roman" pitchFamily="18" charset="0"/>
              <a:cs typeface="Times New Roman" pitchFamily="18" charset="0"/>
            </a:endParaRPr>
          </a:p>
          <a:p>
            <a:endParaRPr lang="en-US" sz="700" b="1" dirty="0">
              <a:latin typeface="Times New Roman" pitchFamily="18" charset="0"/>
              <a:cs typeface="Times New Roman" pitchFamily="18" charset="0"/>
            </a:endParaRPr>
          </a:p>
        </p:txBody>
      </p:sp>
      <p:sp>
        <p:nvSpPr>
          <p:cNvPr id="23" name="Line 13"/>
          <p:cNvSpPr>
            <a:spLocks noChangeShapeType="1"/>
          </p:cNvSpPr>
          <p:nvPr/>
        </p:nvSpPr>
        <p:spPr bwMode="auto">
          <a:xfrm flipV="1">
            <a:off x="8577618" y="3978590"/>
            <a:ext cx="413982" cy="6001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4" name="Line 14"/>
          <p:cNvSpPr>
            <a:spLocks noChangeShapeType="1"/>
          </p:cNvSpPr>
          <p:nvPr/>
        </p:nvSpPr>
        <p:spPr bwMode="auto">
          <a:xfrm flipH="1" flipV="1">
            <a:off x="8517340" y="4404830"/>
            <a:ext cx="398060" cy="24337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5" name="Line 15"/>
          <p:cNvSpPr>
            <a:spLocks noChangeShapeType="1"/>
          </p:cNvSpPr>
          <p:nvPr/>
        </p:nvSpPr>
        <p:spPr bwMode="auto">
          <a:xfrm>
            <a:off x="8311919" y="4648200"/>
            <a:ext cx="298681" cy="26160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6" name="Line 16"/>
          <p:cNvSpPr>
            <a:spLocks noChangeShapeType="1"/>
          </p:cNvSpPr>
          <p:nvPr/>
        </p:nvSpPr>
        <p:spPr bwMode="auto">
          <a:xfrm rot="-143156" flipV="1">
            <a:off x="8464973" y="3435147"/>
            <a:ext cx="302218" cy="33164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27" name="Line 17"/>
          <p:cNvSpPr>
            <a:spLocks noChangeShapeType="1"/>
          </p:cNvSpPr>
          <p:nvPr/>
        </p:nvSpPr>
        <p:spPr bwMode="auto">
          <a:xfrm flipV="1">
            <a:off x="8243549" y="3013869"/>
            <a:ext cx="228600" cy="539749"/>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6" name="TextBox 5"/>
          <p:cNvSpPr txBox="1"/>
          <p:nvPr/>
        </p:nvSpPr>
        <p:spPr>
          <a:xfrm>
            <a:off x="2022144" y="1682419"/>
            <a:ext cx="304800" cy="369332"/>
          </a:xfrm>
          <a:prstGeom prst="rect">
            <a:avLst/>
          </a:prstGeom>
          <a:solidFill>
            <a:schemeClr val="bg1"/>
          </a:solidFill>
        </p:spPr>
        <p:txBody>
          <a:bodyPr wrap="square" rtlCol="0">
            <a:spAutoFit/>
          </a:bodyPr>
          <a:lstStyle/>
          <a:p>
            <a:endParaRPr lang="en-US" dirty="0">
              <a:latin typeface="Times New Roman" pitchFamily="18" charset="0"/>
              <a:cs typeface="Times New Roman" pitchFamily="18" charset="0"/>
            </a:endParaRPr>
          </a:p>
        </p:txBody>
      </p:sp>
      <p:sp>
        <p:nvSpPr>
          <p:cNvPr id="29" name="Line 15"/>
          <p:cNvSpPr>
            <a:spLocks noChangeShapeType="1"/>
          </p:cNvSpPr>
          <p:nvPr/>
        </p:nvSpPr>
        <p:spPr bwMode="auto">
          <a:xfrm flipV="1">
            <a:off x="2326944" y="2004383"/>
            <a:ext cx="378480" cy="1"/>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30" name="Text Box 22"/>
          <p:cNvSpPr txBox="1">
            <a:spLocks noChangeArrowheads="1"/>
          </p:cNvSpPr>
          <p:nvPr/>
        </p:nvSpPr>
        <p:spPr bwMode="auto">
          <a:xfrm>
            <a:off x="183396" y="76200"/>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Phải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lắp</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thành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một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mạch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kín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để</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dòng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điện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từ</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cực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dương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pin qua </a:t>
            </a:r>
            <a:r>
              <a:rPr lang="en-US" sz="2400" b="1" dirty="0" err="1">
                <a:solidFill>
                  <a:srgbClr val="FFFF00"/>
                </a:solidFill>
                <a:latin typeface="Times New Roman" pitchFamily="18" charset="0"/>
                <a:cs typeface="Times New Roman" pitchFamily="18" charset="0"/>
              </a:rPr>
              <a:t>bóng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đèn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đến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cực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âm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pin </a:t>
            </a:r>
            <a:r>
              <a:rPr lang="en-US" sz="2400" b="1" dirty="0" err="1">
                <a:solidFill>
                  <a:srgbClr val="FFFF00"/>
                </a:solidFill>
                <a:latin typeface="Times New Roman" pitchFamily="18" charset="0"/>
                <a:cs typeface="Times New Roman" pitchFamily="18" charset="0"/>
              </a:rPr>
              <a:t>thì</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đèn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mới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sáng</a:t>
            </a:r>
            <a:r>
              <a:rPr lang="en-US" sz="2400" b="1" dirty="0">
                <a:solidFill>
                  <a:srgbClr val="FFFF00"/>
                </a:solidFill>
                <a:latin typeface="Times New Roman" pitchFamily="18" charset="0"/>
                <a:cs typeface="Times New Roman" pitchFamily="18" charset="0"/>
              </a:rPr>
              <a:t>.</a:t>
            </a:r>
          </a:p>
        </p:txBody>
      </p:sp>
      <p:sp>
        <p:nvSpPr>
          <p:cNvPr id="28" name="Freeform 180"/>
          <p:cNvSpPr>
            <a:spLocks/>
          </p:cNvSpPr>
          <p:nvPr/>
        </p:nvSpPr>
        <p:spPr bwMode="auto">
          <a:xfrm rot="5139770">
            <a:off x="7814333" y="4007999"/>
            <a:ext cx="336233" cy="144878"/>
          </a:xfrm>
          <a:custGeom>
            <a:avLst/>
            <a:gdLst>
              <a:gd name="T0" fmla="*/ 28797109 w 681"/>
              <a:gd name="T1" fmla="*/ 451109525 h 203"/>
              <a:gd name="T2" fmla="*/ 17528236 w 681"/>
              <a:gd name="T3" fmla="*/ 352822416 h 203"/>
              <a:gd name="T4" fmla="*/ 40064867 w 681"/>
              <a:gd name="T5" fmla="*/ 141128976 h 203"/>
              <a:gd name="T6" fmla="*/ 96406987 w 681"/>
              <a:gd name="T7" fmla="*/ 216733808 h 203"/>
              <a:gd name="T8" fmla="*/ 100162158 w 681"/>
              <a:gd name="T9" fmla="*/ 443548253 h 203"/>
              <a:gd name="T10" fmla="*/ 85138119 w 681"/>
              <a:gd name="T11" fmla="*/ 413306241 h 203"/>
              <a:gd name="T12" fmla="*/ 141480222 w 681"/>
              <a:gd name="T13" fmla="*/ 133569292 h 203"/>
              <a:gd name="T14" fmla="*/ 179040913 w 681"/>
              <a:gd name="T15" fmla="*/ 246975721 h 203"/>
              <a:gd name="T16" fmla="*/ 152748006 w 681"/>
              <a:gd name="T17" fmla="*/ 398185285 h 203"/>
              <a:gd name="T18" fmla="*/ 148991717 w 681"/>
              <a:gd name="T19" fmla="*/ 216733808 h 203"/>
              <a:gd name="T20" fmla="*/ 167772045 w 681"/>
              <a:gd name="T21" fmla="*/ 148690248 h 203"/>
              <a:gd name="T22" fmla="*/ 216601569 w 681"/>
              <a:gd name="T23" fmla="*/ 231854764 h 203"/>
              <a:gd name="T24" fmla="*/ 201577531 w 681"/>
              <a:gd name="T25" fmla="*/ 315020818 h 203"/>
              <a:gd name="T26" fmla="*/ 254162226 w 681"/>
              <a:gd name="T27" fmla="*/ 95766082 h 203"/>
              <a:gd name="T28" fmla="*/ 333041016 w 681"/>
              <a:gd name="T29" fmla="*/ 216733808 h 203"/>
              <a:gd name="T30" fmla="*/ 299235530 w 681"/>
              <a:gd name="T31" fmla="*/ 337701459 h 203"/>
              <a:gd name="T32" fmla="*/ 302991820 w 681"/>
              <a:gd name="T33" fmla="*/ 110887063 h 203"/>
              <a:gd name="T34" fmla="*/ 336797305 w 681"/>
              <a:gd name="T35" fmla="*/ 73085441 h 203"/>
              <a:gd name="T36" fmla="*/ 411918618 w 681"/>
              <a:gd name="T37" fmla="*/ 118448335 h 203"/>
              <a:gd name="T38" fmla="*/ 400650868 w 681"/>
              <a:gd name="T39" fmla="*/ 292338590 h 203"/>
              <a:gd name="T40" fmla="*/ 374357962 w 681"/>
              <a:gd name="T41" fmla="*/ 231854764 h 203"/>
              <a:gd name="T42" fmla="*/ 366845383 w 681"/>
              <a:gd name="T43" fmla="*/ 171370889 h 203"/>
              <a:gd name="T44" fmla="*/ 404407158 w 681"/>
              <a:gd name="T45" fmla="*/ 5040320 h 203"/>
              <a:gd name="T46" fmla="*/ 456991853 w 681"/>
              <a:gd name="T47" fmla="*/ 50403200 h 203"/>
              <a:gd name="T48" fmla="*/ 449479274 w 681"/>
              <a:gd name="T49" fmla="*/ 277217633 h 203"/>
              <a:gd name="T50" fmla="*/ 441967814 w 681"/>
              <a:gd name="T51" fmla="*/ 65524169 h 203"/>
              <a:gd name="T52" fmla="*/ 472015891 w 681"/>
              <a:gd name="T53" fmla="*/ 12601594 h 203"/>
              <a:gd name="T54" fmla="*/ 543382033 w 681"/>
              <a:gd name="T55" fmla="*/ 50403200 h 203"/>
              <a:gd name="T56" fmla="*/ 520845416 w 681"/>
              <a:gd name="T57" fmla="*/ 307459546 h 203"/>
              <a:gd name="T58" fmla="*/ 543382033 w 681"/>
              <a:gd name="T59" fmla="*/ 88206398 h 203"/>
              <a:gd name="T60" fmla="*/ 603479447 w 681"/>
              <a:gd name="T61" fmla="*/ 95766082 h 203"/>
              <a:gd name="T62" fmla="*/ 607235736 w 681"/>
              <a:gd name="T63" fmla="*/ 322580503 h 203"/>
              <a:gd name="T64" fmla="*/ 577187519 w 681"/>
              <a:gd name="T65" fmla="*/ 360383688 h 203"/>
              <a:gd name="T66" fmla="*/ 614748315 w 681"/>
              <a:gd name="T67" fmla="*/ 148690248 h 203"/>
              <a:gd name="T68" fmla="*/ 637284932 w 681"/>
              <a:gd name="T69" fmla="*/ 375504644 h 203"/>
              <a:gd name="T70" fmla="*/ 659821550 w 681"/>
              <a:gd name="T71" fmla="*/ 224295080 h 203"/>
              <a:gd name="T72" fmla="*/ 719918823 w 681"/>
              <a:gd name="T73" fmla="*/ 163811205 h 203"/>
              <a:gd name="T74" fmla="*/ 757479480 w 681"/>
              <a:gd name="T75" fmla="*/ 246975721 h 203"/>
              <a:gd name="T76" fmla="*/ 742455441 w 681"/>
              <a:gd name="T77" fmla="*/ 443548253 h 203"/>
              <a:gd name="T78" fmla="*/ 719918823 w 681"/>
              <a:gd name="T79" fmla="*/ 435988569 h 203"/>
              <a:gd name="T80" fmla="*/ 727431402 w 681"/>
              <a:gd name="T81" fmla="*/ 330141775 h 203"/>
              <a:gd name="T82" fmla="*/ 795041255 w 681"/>
              <a:gd name="T83" fmla="*/ 269657949 h 203"/>
              <a:gd name="T84" fmla="*/ 851382239 w 681"/>
              <a:gd name="T85" fmla="*/ 322580503 h 203"/>
              <a:gd name="T86" fmla="*/ 847625949 w 681"/>
              <a:gd name="T87" fmla="*/ 466230482 h 203"/>
              <a:gd name="T88" fmla="*/ 832601911 w 681"/>
              <a:gd name="T89" fmla="*/ 511593351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1"/>
              <a:gd name="T136" fmla="*/ 0 h 203"/>
              <a:gd name="T137" fmla="*/ 681 w 68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1" h="203">
                <a:moveTo>
                  <a:pt x="23" y="179"/>
                </a:moveTo>
                <a:cubicBezTo>
                  <a:pt x="21" y="165"/>
                  <a:pt x="17" y="153"/>
                  <a:pt x="14" y="140"/>
                </a:cubicBezTo>
                <a:cubicBezTo>
                  <a:pt x="15" y="113"/>
                  <a:pt x="0" y="67"/>
                  <a:pt x="32" y="56"/>
                </a:cubicBezTo>
                <a:cubicBezTo>
                  <a:pt x="54" y="60"/>
                  <a:pt x="65" y="68"/>
                  <a:pt x="77" y="86"/>
                </a:cubicBezTo>
                <a:cubicBezTo>
                  <a:pt x="84" y="122"/>
                  <a:pt x="82" y="127"/>
                  <a:pt x="80" y="176"/>
                </a:cubicBezTo>
                <a:cubicBezTo>
                  <a:pt x="72" y="173"/>
                  <a:pt x="68" y="175"/>
                  <a:pt x="68" y="164"/>
                </a:cubicBezTo>
                <a:cubicBezTo>
                  <a:pt x="68" y="85"/>
                  <a:pt x="62" y="87"/>
                  <a:pt x="113" y="53"/>
                </a:cubicBezTo>
                <a:cubicBezTo>
                  <a:pt x="136" y="59"/>
                  <a:pt x="136" y="78"/>
                  <a:pt x="143" y="98"/>
                </a:cubicBezTo>
                <a:cubicBezTo>
                  <a:pt x="143" y="105"/>
                  <a:pt x="153" y="189"/>
                  <a:pt x="122" y="158"/>
                </a:cubicBezTo>
                <a:cubicBezTo>
                  <a:pt x="111" y="125"/>
                  <a:pt x="114" y="141"/>
                  <a:pt x="119" y="86"/>
                </a:cubicBezTo>
                <a:cubicBezTo>
                  <a:pt x="120" y="76"/>
                  <a:pt x="134" y="59"/>
                  <a:pt x="134" y="59"/>
                </a:cubicBezTo>
                <a:cubicBezTo>
                  <a:pt x="168" y="63"/>
                  <a:pt x="164" y="64"/>
                  <a:pt x="173" y="92"/>
                </a:cubicBezTo>
                <a:cubicBezTo>
                  <a:pt x="170" y="152"/>
                  <a:pt x="170" y="161"/>
                  <a:pt x="161" y="125"/>
                </a:cubicBezTo>
                <a:cubicBezTo>
                  <a:pt x="164" y="47"/>
                  <a:pt x="151" y="55"/>
                  <a:pt x="203" y="38"/>
                </a:cubicBezTo>
                <a:cubicBezTo>
                  <a:pt x="240" y="42"/>
                  <a:pt x="257" y="50"/>
                  <a:pt x="266" y="86"/>
                </a:cubicBezTo>
                <a:cubicBezTo>
                  <a:pt x="263" y="122"/>
                  <a:pt x="273" y="140"/>
                  <a:pt x="239" y="134"/>
                </a:cubicBezTo>
                <a:cubicBezTo>
                  <a:pt x="225" y="113"/>
                  <a:pt x="223" y="63"/>
                  <a:pt x="242" y="44"/>
                </a:cubicBezTo>
                <a:cubicBezTo>
                  <a:pt x="249" y="37"/>
                  <a:pt x="261" y="35"/>
                  <a:pt x="269" y="29"/>
                </a:cubicBezTo>
                <a:cubicBezTo>
                  <a:pt x="307" y="37"/>
                  <a:pt x="303" y="38"/>
                  <a:pt x="329" y="47"/>
                </a:cubicBezTo>
                <a:cubicBezTo>
                  <a:pt x="337" y="71"/>
                  <a:pt x="342" y="101"/>
                  <a:pt x="320" y="116"/>
                </a:cubicBezTo>
                <a:cubicBezTo>
                  <a:pt x="308" y="112"/>
                  <a:pt x="303" y="104"/>
                  <a:pt x="299" y="92"/>
                </a:cubicBezTo>
                <a:cubicBezTo>
                  <a:pt x="296" y="84"/>
                  <a:pt x="293" y="68"/>
                  <a:pt x="293" y="68"/>
                </a:cubicBezTo>
                <a:cubicBezTo>
                  <a:pt x="295" y="39"/>
                  <a:pt x="291" y="10"/>
                  <a:pt x="323" y="2"/>
                </a:cubicBezTo>
                <a:cubicBezTo>
                  <a:pt x="347" y="5"/>
                  <a:pt x="351" y="2"/>
                  <a:pt x="365" y="20"/>
                </a:cubicBezTo>
                <a:cubicBezTo>
                  <a:pt x="372" y="48"/>
                  <a:pt x="393" y="99"/>
                  <a:pt x="359" y="110"/>
                </a:cubicBezTo>
                <a:cubicBezTo>
                  <a:pt x="342" y="84"/>
                  <a:pt x="349" y="59"/>
                  <a:pt x="353" y="26"/>
                </a:cubicBezTo>
                <a:cubicBezTo>
                  <a:pt x="354" y="15"/>
                  <a:pt x="377" y="5"/>
                  <a:pt x="377" y="5"/>
                </a:cubicBezTo>
                <a:cubicBezTo>
                  <a:pt x="403" y="7"/>
                  <a:pt x="421" y="0"/>
                  <a:pt x="434" y="20"/>
                </a:cubicBezTo>
                <a:cubicBezTo>
                  <a:pt x="444" y="58"/>
                  <a:pt x="445" y="93"/>
                  <a:pt x="416" y="122"/>
                </a:cubicBezTo>
                <a:cubicBezTo>
                  <a:pt x="385" y="101"/>
                  <a:pt x="398" y="44"/>
                  <a:pt x="434" y="35"/>
                </a:cubicBezTo>
                <a:cubicBezTo>
                  <a:pt x="450" y="24"/>
                  <a:pt x="467" y="28"/>
                  <a:pt x="482" y="38"/>
                </a:cubicBezTo>
                <a:cubicBezTo>
                  <a:pt x="491" y="74"/>
                  <a:pt x="492" y="71"/>
                  <a:pt x="485" y="128"/>
                </a:cubicBezTo>
                <a:cubicBezTo>
                  <a:pt x="484" y="137"/>
                  <a:pt x="461" y="143"/>
                  <a:pt x="461" y="143"/>
                </a:cubicBezTo>
                <a:cubicBezTo>
                  <a:pt x="450" y="109"/>
                  <a:pt x="456" y="71"/>
                  <a:pt x="491" y="59"/>
                </a:cubicBezTo>
                <a:cubicBezTo>
                  <a:pt x="534" y="66"/>
                  <a:pt x="522" y="109"/>
                  <a:pt x="509" y="149"/>
                </a:cubicBezTo>
                <a:cubicBezTo>
                  <a:pt x="501" y="124"/>
                  <a:pt x="506" y="103"/>
                  <a:pt x="527" y="89"/>
                </a:cubicBezTo>
                <a:cubicBezTo>
                  <a:pt x="539" y="71"/>
                  <a:pt x="556" y="71"/>
                  <a:pt x="575" y="65"/>
                </a:cubicBezTo>
                <a:cubicBezTo>
                  <a:pt x="595" y="70"/>
                  <a:pt x="596" y="81"/>
                  <a:pt x="605" y="98"/>
                </a:cubicBezTo>
                <a:cubicBezTo>
                  <a:pt x="603" y="136"/>
                  <a:pt x="610" y="151"/>
                  <a:pt x="593" y="176"/>
                </a:cubicBezTo>
                <a:cubicBezTo>
                  <a:pt x="587" y="175"/>
                  <a:pt x="577" y="179"/>
                  <a:pt x="575" y="173"/>
                </a:cubicBezTo>
                <a:cubicBezTo>
                  <a:pt x="570" y="160"/>
                  <a:pt x="571" y="141"/>
                  <a:pt x="581" y="131"/>
                </a:cubicBezTo>
                <a:cubicBezTo>
                  <a:pt x="595" y="117"/>
                  <a:pt x="616" y="111"/>
                  <a:pt x="635" y="107"/>
                </a:cubicBezTo>
                <a:cubicBezTo>
                  <a:pt x="668" y="110"/>
                  <a:pt x="672" y="103"/>
                  <a:pt x="680" y="128"/>
                </a:cubicBezTo>
                <a:cubicBezTo>
                  <a:pt x="679" y="147"/>
                  <a:pt x="681" y="166"/>
                  <a:pt x="677" y="185"/>
                </a:cubicBezTo>
                <a:cubicBezTo>
                  <a:pt x="676" y="192"/>
                  <a:pt x="665" y="203"/>
                  <a:pt x="665" y="203"/>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52304672"/>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par>
                                <p:cTn id="8" presetID="9" presetClass="entr" presetSubtype="0" repeatCount="indefinite" fill="hold" grpId="0" nodeType="withEffect">
                                  <p:stCondLst>
                                    <p:cond delay="0"/>
                                  </p:stCondLst>
                                  <p:endCondLst>
                                    <p:cond evt="onNext" delay="0">
                                      <p:tgtEl>
                                        <p:sldTgt/>
                                      </p:tgtEl>
                                    </p:cond>
                                  </p:end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1000"/>
                                        <p:tgtEl>
                                          <p:spTgt spid="24"/>
                                        </p:tgtEl>
                                      </p:cBhvr>
                                    </p:animEffect>
                                  </p:childTnLst>
                                </p:cTn>
                              </p:par>
                              <p:par>
                                <p:cTn id="11" presetID="9" presetClass="entr" presetSubtype="0" repeatCount="indefinite" fill="hold" grpId="0" nodeType="withEffect">
                                  <p:stCondLst>
                                    <p:cond delay="0"/>
                                  </p:stCondLst>
                                  <p:endCondLst>
                                    <p:cond evt="onNext" delay="0">
                                      <p:tgtEl>
                                        <p:sldTgt/>
                                      </p:tgtEl>
                                    </p:cond>
                                  </p:end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1000"/>
                                        <p:tgtEl>
                                          <p:spTgt spid="25"/>
                                        </p:tgtEl>
                                      </p:cBhvr>
                                    </p:animEffect>
                                  </p:childTnLst>
                                </p:cTn>
                              </p:par>
                              <p:par>
                                <p:cTn id="14" presetID="9" presetClass="entr" presetSubtype="0" repeatCount="indefinite" fill="hold" grpId="0" nodeType="withEffect">
                                  <p:stCondLst>
                                    <p:cond delay="0"/>
                                  </p:stCondLst>
                                  <p:endCondLst>
                                    <p:cond evt="onNext" delay="0">
                                      <p:tgtEl>
                                        <p:sldTgt/>
                                      </p:tgtEl>
                                    </p:cond>
                                  </p:end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1000"/>
                                        <p:tgtEl>
                                          <p:spTgt spid="27"/>
                                        </p:tgtEl>
                                      </p:cBhvr>
                                    </p:animEffect>
                                  </p:childTnLst>
                                </p:cTn>
                              </p:par>
                              <p:par>
                                <p:cTn id="17" presetID="9" presetClass="entr" presetSubtype="0" repeatCount="indefinite" fill="hold" grpId="0" nodeType="withEffect">
                                  <p:stCondLst>
                                    <p:cond delay="0"/>
                                  </p:stCondLst>
                                  <p:endCondLst>
                                    <p:cond evt="onNext" delay="0">
                                      <p:tgtEl>
                                        <p:sldTgt/>
                                      </p:tgtEl>
                                    </p:cond>
                                  </p:end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1000"/>
                                        <p:tgtEl>
                                          <p:spTgt spid="26"/>
                                        </p:tgtEl>
                                      </p:cBhvr>
                                    </p:animEffect>
                                  </p:childTnLst>
                                </p:cTn>
                              </p:par>
                            </p:childTnLst>
                          </p:cTn>
                        </p:par>
                        <p:par>
                          <p:cTn id="20" fill="hold">
                            <p:stCondLst>
                              <p:cond delay="1000"/>
                            </p:stCondLst>
                            <p:childTnLst>
                              <p:par>
                                <p:cTn id="21" presetID="26" presetClass="emph" presetSubtype="0" repeatCount="indefinite" fill="hold" grpId="0" nodeType="afterEffect">
                                  <p:stCondLst>
                                    <p:cond delay="0"/>
                                  </p:stCondLst>
                                  <p:endCondLst>
                                    <p:cond evt="onNext" delay="0">
                                      <p:tgtEl>
                                        <p:sldTgt/>
                                      </p:tgtEl>
                                    </p:cond>
                                  </p:endCondLst>
                                  <p:childTnLst>
                                    <p:animEffect transition="out" filter="fade">
                                      <p:cBhvr>
                                        <p:cTn id="22" dur="1000" tmFilter="0, 0; .2, .5; .8, .5; 1, 0"/>
                                        <p:tgtEl>
                                          <p:spTgt spid="28"/>
                                        </p:tgtEl>
                                      </p:cBhvr>
                                    </p:animEffect>
                                    <p:animScale>
                                      <p:cBhvr>
                                        <p:cTn id="23" dur="500" autoRev="1" fill="hold"/>
                                        <p:tgtEl>
                                          <p:spTgt spid="2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heel(4)">
                                      <p:cBhvr>
                                        <p:cTn id="28" dur="1000"/>
                                        <p:tgtEl>
                                          <p:spTgt spid="30"/>
                                        </p:tgtEl>
                                      </p:cBhvr>
                                    </p:animEffect>
                                  </p:childTnLst>
                                </p:cTn>
                              </p:par>
                              <p:par>
                                <p:cTn id="29" presetID="22" presetClass="exit" presetSubtype="1" fill="hold" grpId="0" nodeType="withEffect">
                                  <p:stCondLst>
                                    <p:cond delay="0"/>
                                  </p:stCondLst>
                                  <p:childTnLst>
                                    <p:animEffect transition="out" filter="wipe(up)">
                                      <p:cBhvr>
                                        <p:cTn id="30" dur="500"/>
                                        <p:tgtEl>
                                          <p:spTgt spid="11268"/>
                                        </p:tgtEl>
                                      </p:cBhvr>
                                    </p:animEffect>
                                    <p:set>
                                      <p:cBhvr>
                                        <p:cTn id="31" dur="1" fill="hold">
                                          <p:stCondLst>
                                            <p:cond delay="4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23" grpId="0" animBg="1"/>
      <p:bldP spid="24" grpId="0" animBg="1"/>
      <p:bldP spid="25" grpId="0" animBg="1"/>
      <p:bldP spid="26" grpId="0" animBg="1"/>
      <p:bldP spid="27" grpId="0" animBg="1"/>
      <p:bldP spid="30" grpId="0"/>
      <p:bldP spid="2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800" b="1" dirty="0" smtClean="0"/>
        </a:defPPr>
      </a:lstStyle>
      <a:style>
        <a:lnRef idx="2">
          <a:schemeClr val="accent6"/>
        </a:lnRef>
        <a:fillRef idx="1">
          <a:schemeClr val="lt1"/>
        </a:fillRef>
        <a:effectRef idx="0">
          <a:schemeClr val="accent6"/>
        </a:effectRef>
        <a:fontRef idx="minor">
          <a:schemeClr val="dk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5329</TotalTime>
  <Words>690</Words>
  <Application>Microsoft Office PowerPoint</Application>
  <PresentationFormat>On-screen Show (4:3)</PresentationFormat>
  <Paragraphs>176</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Chân thành cám ơn &amp; Chúc sức khoẻ</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CNCBON</dc:creator>
  <cp:lastModifiedBy>A</cp:lastModifiedBy>
  <cp:revision>465</cp:revision>
  <cp:lastPrinted>2015-11-27T12:39:00Z</cp:lastPrinted>
  <dcterms:created xsi:type="dcterms:W3CDTF">2010-01-31T12:52:38Z</dcterms:created>
  <dcterms:modified xsi:type="dcterms:W3CDTF">2019-01-29T04:46:40Z</dcterms:modified>
</cp:coreProperties>
</file>